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70" r:id="rId10"/>
    <p:sldId id="265" r:id="rId11"/>
    <p:sldId id="271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134C35-F53B-430F-9AD5-F49F75C2D7A1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ADF3E29-5ADB-4A65-BF6D-8F91B9DC42B6}">
      <dgm:prSet/>
      <dgm:spPr/>
      <dgm:t>
        <a:bodyPr/>
        <a:lstStyle/>
        <a:p>
          <a:r>
            <a:rPr lang="pt-BR" b="1"/>
            <a:t>Crescimento do consumo de café: </a:t>
          </a:r>
          <a:r>
            <a:rPr lang="pt-BR"/>
            <a:t>Aumento global devido a fatores como o crescimento populacional, diversificação dos hábitos de consumo e demanda por produtos de melhor qualidade.</a:t>
          </a:r>
          <a:endParaRPr lang="en-US"/>
        </a:p>
      </dgm:t>
    </dgm:pt>
    <dgm:pt modelId="{81160687-39C3-46E0-A5B2-7C5608F26C8B}" type="parTrans" cxnId="{FFE6BF25-AB4B-4C73-9AC3-5957B46FCFBD}">
      <dgm:prSet/>
      <dgm:spPr/>
      <dgm:t>
        <a:bodyPr/>
        <a:lstStyle/>
        <a:p>
          <a:endParaRPr lang="en-US"/>
        </a:p>
      </dgm:t>
    </dgm:pt>
    <dgm:pt modelId="{D4B428BF-58D2-4B42-8423-2DEFFF45132C}" type="sibTrans" cxnId="{FFE6BF25-AB4B-4C73-9AC3-5957B46FCFBD}">
      <dgm:prSet/>
      <dgm:spPr/>
      <dgm:t>
        <a:bodyPr/>
        <a:lstStyle/>
        <a:p>
          <a:endParaRPr lang="en-US"/>
        </a:p>
      </dgm:t>
    </dgm:pt>
    <dgm:pt modelId="{2BC710E6-4594-4333-AF93-37E2DF3C8139}">
      <dgm:prSet/>
      <dgm:spPr/>
      <dgm:t>
        <a:bodyPr/>
        <a:lstStyle/>
        <a:p>
          <a:r>
            <a:rPr lang="pt-BR" b="1"/>
            <a:t>Preço elevado do café</a:t>
          </a:r>
          <a:r>
            <a:rPr lang="pt-BR"/>
            <a:t>: Atrativo para os produtores investirem no cultivo e manutenção da cultura.</a:t>
          </a:r>
          <a:endParaRPr lang="en-US"/>
        </a:p>
      </dgm:t>
    </dgm:pt>
    <dgm:pt modelId="{A9E85B01-6085-4CB9-88E9-3243CB1F9E22}" type="parTrans" cxnId="{16271883-33BF-417F-898A-218BFDF3792C}">
      <dgm:prSet/>
      <dgm:spPr/>
      <dgm:t>
        <a:bodyPr/>
        <a:lstStyle/>
        <a:p>
          <a:endParaRPr lang="en-US"/>
        </a:p>
      </dgm:t>
    </dgm:pt>
    <dgm:pt modelId="{9BEAA04F-BD3C-419C-89A6-E440DCA3AA71}" type="sibTrans" cxnId="{16271883-33BF-417F-898A-218BFDF3792C}">
      <dgm:prSet/>
      <dgm:spPr/>
      <dgm:t>
        <a:bodyPr/>
        <a:lstStyle/>
        <a:p>
          <a:endParaRPr lang="en-US"/>
        </a:p>
      </dgm:t>
    </dgm:pt>
    <dgm:pt modelId="{AB57A422-110C-486F-863A-8D62442679F8}">
      <dgm:prSet/>
      <dgm:spPr/>
      <dgm:t>
        <a:bodyPr/>
        <a:lstStyle/>
        <a:p>
          <a:r>
            <a:rPr lang="pt-BR" b="1"/>
            <a:t>Desenvolvimento de novas variedades: </a:t>
          </a:r>
          <a:r>
            <a:rPr lang="pt-BR"/>
            <a:t>Novas variedades de café mais resistentes a pragas, doenças e variações climáticas aumentam a sustentabilidade da produção.</a:t>
          </a:r>
          <a:endParaRPr lang="en-US"/>
        </a:p>
      </dgm:t>
    </dgm:pt>
    <dgm:pt modelId="{9BF5FDC6-D5C8-4C9C-B151-D251E883AF82}" type="parTrans" cxnId="{4FA8A14F-B5F5-4662-81CB-C4808699A18D}">
      <dgm:prSet/>
      <dgm:spPr/>
      <dgm:t>
        <a:bodyPr/>
        <a:lstStyle/>
        <a:p>
          <a:endParaRPr lang="en-US"/>
        </a:p>
      </dgm:t>
    </dgm:pt>
    <dgm:pt modelId="{04E0C432-CF3D-4239-897B-C9436BF533A5}" type="sibTrans" cxnId="{4FA8A14F-B5F5-4662-81CB-C4808699A18D}">
      <dgm:prSet/>
      <dgm:spPr/>
      <dgm:t>
        <a:bodyPr/>
        <a:lstStyle/>
        <a:p>
          <a:endParaRPr lang="en-US"/>
        </a:p>
      </dgm:t>
    </dgm:pt>
    <dgm:pt modelId="{8C5593F3-029C-4C6A-99CB-D59ED8FFE1BC}">
      <dgm:prSet/>
      <dgm:spPr/>
      <dgm:t>
        <a:bodyPr/>
        <a:lstStyle/>
        <a:p>
          <a:r>
            <a:rPr lang="pt-BR" b="1"/>
            <a:t>Objetivo do projeto: </a:t>
          </a:r>
          <a:r>
            <a:rPr lang="pt-BR"/>
            <a:t>Integrar uma edificação funcional com uma estufa especializada para o cultivo de mudas de café, visando melhorar o desenvolvimento do produto e o bem-estar dos envolvidos no processo.</a:t>
          </a:r>
          <a:endParaRPr lang="en-US"/>
        </a:p>
      </dgm:t>
    </dgm:pt>
    <dgm:pt modelId="{F67F98FC-E7DB-4AC5-9F02-8D379632714E}" type="parTrans" cxnId="{8F13C776-899C-41BE-A229-52E30E4DE109}">
      <dgm:prSet/>
      <dgm:spPr/>
      <dgm:t>
        <a:bodyPr/>
        <a:lstStyle/>
        <a:p>
          <a:endParaRPr lang="en-US"/>
        </a:p>
      </dgm:t>
    </dgm:pt>
    <dgm:pt modelId="{56D5469C-4285-49A2-AD75-735D52D0D052}" type="sibTrans" cxnId="{8F13C776-899C-41BE-A229-52E30E4DE109}">
      <dgm:prSet/>
      <dgm:spPr/>
      <dgm:t>
        <a:bodyPr/>
        <a:lstStyle/>
        <a:p>
          <a:endParaRPr lang="en-US"/>
        </a:p>
      </dgm:t>
    </dgm:pt>
    <dgm:pt modelId="{31122B93-C2F7-4620-A99C-161CF1E5856E}" type="pres">
      <dgm:prSet presAssocID="{1C134C35-F53B-430F-9AD5-F49F75C2D7A1}" presName="root" presStyleCnt="0">
        <dgm:presLayoutVars>
          <dgm:dir/>
          <dgm:resizeHandles val="exact"/>
        </dgm:presLayoutVars>
      </dgm:prSet>
      <dgm:spPr/>
    </dgm:pt>
    <dgm:pt modelId="{C81BE783-C934-4F2C-BB41-D4E5D1656168}" type="pres">
      <dgm:prSet presAssocID="{1C134C35-F53B-430F-9AD5-F49F75C2D7A1}" presName="container" presStyleCnt="0">
        <dgm:presLayoutVars>
          <dgm:dir/>
          <dgm:resizeHandles val="exact"/>
        </dgm:presLayoutVars>
      </dgm:prSet>
      <dgm:spPr/>
    </dgm:pt>
    <dgm:pt modelId="{1BD7A697-F13B-4428-8D70-084A746740E9}" type="pres">
      <dgm:prSet presAssocID="{8ADF3E29-5ADB-4A65-BF6D-8F91B9DC42B6}" presName="compNode" presStyleCnt="0"/>
      <dgm:spPr/>
    </dgm:pt>
    <dgm:pt modelId="{80EDA190-55D1-48DE-8ADA-6DC4D8572CA1}" type="pres">
      <dgm:prSet presAssocID="{8ADF3E29-5ADB-4A65-BF6D-8F91B9DC42B6}" presName="iconBgRect" presStyleLbl="bgShp" presStyleIdx="0" presStyleCnt="4"/>
      <dgm:spPr/>
    </dgm:pt>
    <dgm:pt modelId="{C5E69916-2485-4B8A-8A51-8E8985DA8A1F}" type="pres">
      <dgm:prSet presAssocID="{8ADF3E29-5ADB-4A65-BF6D-8F91B9DC42B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fé"/>
        </a:ext>
      </dgm:extLst>
    </dgm:pt>
    <dgm:pt modelId="{6878090F-C142-41A6-B2BE-02C6101E3356}" type="pres">
      <dgm:prSet presAssocID="{8ADF3E29-5ADB-4A65-BF6D-8F91B9DC42B6}" presName="spaceRect" presStyleCnt="0"/>
      <dgm:spPr/>
    </dgm:pt>
    <dgm:pt modelId="{C753ACFD-1CCB-40DC-878D-27CE47CD7D26}" type="pres">
      <dgm:prSet presAssocID="{8ADF3E29-5ADB-4A65-BF6D-8F91B9DC42B6}" presName="textRect" presStyleLbl="revTx" presStyleIdx="0" presStyleCnt="4">
        <dgm:presLayoutVars>
          <dgm:chMax val="1"/>
          <dgm:chPref val="1"/>
        </dgm:presLayoutVars>
      </dgm:prSet>
      <dgm:spPr/>
    </dgm:pt>
    <dgm:pt modelId="{B0926474-5C74-4624-9C79-BD2967DAB71E}" type="pres">
      <dgm:prSet presAssocID="{D4B428BF-58D2-4B42-8423-2DEFFF45132C}" presName="sibTrans" presStyleLbl="sibTrans2D1" presStyleIdx="0" presStyleCnt="0"/>
      <dgm:spPr/>
    </dgm:pt>
    <dgm:pt modelId="{3A8F178E-90A8-49EE-9BD5-E2B17CB8E0A5}" type="pres">
      <dgm:prSet presAssocID="{2BC710E6-4594-4333-AF93-37E2DF3C8139}" presName="compNode" presStyleCnt="0"/>
      <dgm:spPr/>
    </dgm:pt>
    <dgm:pt modelId="{CEC9E3A1-3857-4C96-B163-3AD77E27A652}" type="pres">
      <dgm:prSet presAssocID="{2BC710E6-4594-4333-AF93-37E2DF3C8139}" presName="iconBgRect" presStyleLbl="bgShp" presStyleIdx="1" presStyleCnt="4"/>
      <dgm:spPr/>
    </dgm:pt>
    <dgm:pt modelId="{B7F67847-E9D1-4616-B3E1-46C0599F4E6B}" type="pres">
      <dgm:prSet presAssocID="{2BC710E6-4594-4333-AF93-37E2DF3C813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á"/>
        </a:ext>
      </dgm:extLst>
    </dgm:pt>
    <dgm:pt modelId="{CC7B669F-B1A6-46BF-AB21-DEFA93FB8701}" type="pres">
      <dgm:prSet presAssocID="{2BC710E6-4594-4333-AF93-37E2DF3C8139}" presName="spaceRect" presStyleCnt="0"/>
      <dgm:spPr/>
    </dgm:pt>
    <dgm:pt modelId="{2A98625F-9424-40EC-8CC0-2297B846E08B}" type="pres">
      <dgm:prSet presAssocID="{2BC710E6-4594-4333-AF93-37E2DF3C8139}" presName="textRect" presStyleLbl="revTx" presStyleIdx="1" presStyleCnt="4">
        <dgm:presLayoutVars>
          <dgm:chMax val="1"/>
          <dgm:chPref val="1"/>
        </dgm:presLayoutVars>
      </dgm:prSet>
      <dgm:spPr/>
    </dgm:pt>
    <dgm:pt modelId="{EEDCF921-95EF-4F30-9DDB-F6662CFF98CC}" type="pres">
      <dgm:prSet presAssocID="{9BEAA04F-BD3C-419C-89A6-E440DCA3AA71}" presName="sibTrans" presStyleLbl="sibTrans2D1" presStyleIdx="0" presStyleCnt="0"/>
      <dgm:spPr/>
    </dgm:pt>
    <dgm:pt modelId="{CC0238EA-6BAA-4420-9548-FA778765815F}" type="pres">
      <dgm:prSet presAssocID="{AB57A422-110C-486F-863A-8D62442679F8}" presName="compNode" presStyleCnt="0"/>
      <dgm:spPr/>
    </dgm:pt>
    <dgm:pt modelId="{1EF75A53-4FFC-444C-9E8C-AE5DAF9B3AC3}" type="pres">
      <dgm:prSet presAssocID="{AB57A422-110C-486F-863A-8D62442679F8}" presName="iconBgRect" presStyleLbl="bgShp" presStyleIdx="2" presStyleCnt="4"/>
      <dgm:spPr/>
    </dgm:pt>
    <dgm:pt modelId="{A4C3B29F-62FA-43DD-B752-36A2CFB0D4E1}" type="pres">
      <dgm:prSet presAssocID="{AB57A422-110C-486F-863A-8D62442679F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dy bug"/>
        </a:ext>
      </dgm:extLst>
    </dgm:pt>
    <dgm:pt modelId="{E39B9C72-8E7C-4382-B982-6890C9D0655C}" type="pres">
      <dgm:prSet presAssocID="{AB57A422-110C-486F-863A-8D62442679F8}" presName="spaceRect" presStyleCnt="0"/>
      <dgm:spPr/>
    </dgm:pt>
    <dgm:pt modelId="{C585C70E-7F50-422B-99D2-C97C70220875}" type="pres">
      <dgm:prSet presAssocID="{AB57A422-110C-486F-863A-8D62442679F8}" presName="textRect" presStyleLbl="revTx" presStyleIdx="2" presStyleCnt="4">
        <dgm:presLayoutVars>
          <dgm:chMax val="1"/>
          <dgm:chPref val="1"/>
        </dgm:presLayoutVars>
      </dgm:prSet>
      <dgm:spPr/>
    </dgm:pt>
    <dgm:pt modelId="{32BD7F6A-8DF8-4DC1-BD3A-8442727F0751}" type="pres">
      <dgm:prSet presAssocID="{04E0C432-CF3D-4239-897B-C9436BF533A5}" presName="sibTrans" presStyleLbl="sibTrans2D1" presStyleIdx="0" presStyleCnt="0"/>
      <dgm:spPr/>
    </dgm:pt>
    <dgm:pt modelId="{F412142D-94B8-4E5F-B5F9-39F9304D0A25}" type="pres">
      <dgm:prSet presAssocID="{8C5593F3-029C-4C6A-99CB-D59ED8FFE1BC}" presName="compNode" presStyleCnt="0"/>
      <dgm:spPr/>
    </dgm:pt>
    <dgm:pt modelId="{A705733B-26AC-46E8-AB00-CB34ED8C1799}" type="pres">
      <dgm:prSet presAssocID="{8C5593F3-029C-4C6A-99CB-D59ED8FFE1BC}" presName="iconBgRect" presStyleLbl="bgShp" presStyleIdx="3" presStyleCnt="4"/>
      <dgm:spPr/>
    </dgm:pt>
    <dgm:pt modelId="{115D4A3A-43FB-4D5E-8A47-70CFDC13641F}" type="pres">
      <dgm:prSet presAssocID="{8C5593F3-029C-4C6A-99CB-D59ED8FFE1B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nta"/>
        </a:ext>
      </dgm:extLst>
    </dgm:pt>
    <dgm:pt modelId="{F64A9C99-A5D4-4681-BCD0-B4E9FF13B205}" type="pres">
      <dgm:prSet presAssocID="{8C5593F3-029C-4C6A-99CB-D59ED8FFE1BC}" presName="spaceRect" presStyleCnt="0"/>
      <dgm:spPr/>
    </dgm:pt>
    <dgm:pt modelId="{3C049495-7FFD-4649-B996-459FD50C5D91}" type="pres">
      <dgm:prSet presAssocID="{8C5593F3-029C-4C6A-99CB-D59ED8FFE1BC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C32E700-BE31-4E23-8D00-88D9CDF6589D}" type="presOf" srcId="{2BC710E6-4594-4333-AF93-37E2DF3C8139}" destId="{2A98625F-9424-40EC-8CC0-2297B846E08B}" srcOrd="0" destOrd="0" presId="urn:microsoft.com/office/officeart/2018/2/layout/IconCircleList"/>
    <dgm:cxn modelId="{AFBC2709-2D04-4E04-8093-BDDEEB6909D9}" type="presOf" srcId="{04E0C432-CF3D-4239-897B-C9436BF533A5}" destId="{32BD7F6A-8DF8-4DC1-BD3A-8442727F0751}" srcOrd="0" destOrd="0" presId="urn:microsoft.com/office/officeart/2018/2/layout/IconCircleList"/>
    <dgm:cxn modelId="{9AFFF70E-8520-405F-954F-FAF9FA082BEB}" type="presOf" srcId="{9BEAA04F-BD3C-419C-89A6-E440DCA3AA71}" destId="{EEDCF921-95EF-4F30-9DDB-F6662CFF98CC}" srcOrd="0" destOrd="0" presId="urn:microsoft.com/office/officeart/2018/2/layout/IconCircleList"/>
    <dgm:cxn modelId="{FFE6BF25-AB4B-4C73-9AC3-5957B46FCFBD}" srcId="{1C134C35-F53B-430F-9AD5-F49F75C2D7A1}" destId="{8ADF3E29-5ADB-4A65-BF6D-8F91B9DC42B6}" srcOrd="0" destOrd="0" parTransId="{81160687-39C3-46E0-A5B2-7C5608F26C8B}" sibTransId="{D4B428BF-58D2-4B42-8423-2DEFFF45132C}"/>
    <dgm:cxn modelId="{EECF332C-E6DC-4C20-B7BE-F6A21F67E585}" type="presOf" srcId="{D4B428BF-58D2-4B42-8423-2DEFFF45132C}" destId="{B0926474-5C74-4624-9C79-BD2967DAB71E}" srcOrd="0" destOrd="0" presId="urn:microsoft.com/office/officeart/2018/2/layout/IconCircleList"/>
    <dgm:cxn modelId="{4FA8A14F-B5F5-4662-81CB-C4808699A18D}" srcId="{1C134C35-F53B-430F-9AD5-F49F75C2D7A1}" destId="{AB57A422-110C-486F-863A-8D62442679F8}" srcOrd="2" destOrd="0" parTransId="{9BF5FDC6-D5C8-4C9C-B151-D251E883AF82}" sibTransId="{04E0C432-CF3D-4239-897B-C9436BF533A5}"/>
    <dgm:cxn modelId="{8F13C776-899C-41BE-A229-52E30E4DE109}" srcId="{1C134C35-F53B-430F-9AD5-F49F75C2D7A1}" destId="{8C5593F3-029C-4C6A-99CB-D59ED8FFE1BC}" srcOrd="3" destOrd="0" parTransId="{F67F98FC-E7DB-4AC5-9F02-8D379632714E}" sibTransId="{56D5469C-4285-49A2-AD75-735D52D0D052}"/>
    <dgm:cxn modelId="{16271883-33BF-417F-898A-218BFDF3792C}" srcId="{1C134C35-F53B-430F-9AD5-F49F75C2D7A1}" destId="{2BC710E6-4594-4333-AF93-37E2DF3C8139}" srcOrd="1" destOrd="0" parTransId="{A9E85B01-6085-4CB9-88E9-3243CB1F9E22}" sibTransId="{9BEAA04F-BD3C-419C-89A6-E440DCA3AA71}"/>
    <dgm:cxn modelId="{D7576C99-57A5-4221-985E-07095CF743F4}" type="presOf" srcId="{8ADF3E29-5ADB-4A65-BF6D-8F91B9DC42B6}" destId="{C753ACFD-1CCB-40DC-878D-27CE47CD7D26}" srcOrd="0" destOrd="0" presId="urn:microsoft.com/office/officeart/2018/2/layout/IconCircleList"/>
    <dgm:cxn modelId="{FAE817AC-0CA1-4846-9878-705F5587FED4}" type="presOf" srcId="{AB57A422-110C-486F-863A-8D62442679F8}" destId="{C585C70E-7F50-422B-99D2-C97C70220875}" srcOrd="0" destOrd="0" presId="urn:microsoft.com/office/officeart/2018/2/layout/IconCircleList"/>
    <dgm:cxn modelId="{EEC854B9-4E49-4B22-B3A7-25077DA48FF6}" type="presOf" srcId="{8C5593F3-029C-4C6A-99CB-D59ED8FFE1BC}" destId="{3C049495-7FFD-4649-B996-459FD50C5D91}" srcOrd="0" destOrd="0" presId="urn:microsoft.com/office/officeart/2018/2/layout/IconCircleList"/>
    <dgm:cxn modelId="{40533FFF-8808-4CA6-A647-2A85CAE62DCC}" type="presOf" srcId="{1C134C35-F53B-430F-9AD5-F49F75C2D7A1}" destId="{31122B93-C2F7-4620-A99C-161CF1E5856E}" srcOrd="0" destOrd="0" presId="urn:microsoft.com/office/officeart/2018/2/layout/IconCircleList"/>
    <dgm:cxn modelId="{ACD2A3DB-3107-4F84-B420-BC27BFAD88E7}" type="presParOf" srcId="{31122B93-C2F7-4620-A99C-161CF1E5856E}" destId="{C81BE783-C934-4F2C-BB41-D4E5D1656168}" srcOrd="0" destOrd="0" presId="urn:microsoft.com/office/officeart/2018/2/layout/IconCircleList"/>
    <dgm:cxn modelId="{487D744E-E6CE-4A63-A2BF-8DEA98B28475}" type="presParOf" srcId="{C81BE783-C934-4F2C-BB41-D4E5D1656168}" destId="{1BD7A697-F13B-4428-8D70-084A746740E9}" srcOrd="0" destOrd="0" presId="urn:microsoft.com/office/officeart/2018/2/layout/IconCircleList"/>
    <dgm:cxn modelId="{ADACE74B-ED8E-40C0-9BD0-E3C97EB27BB6}" type="presParOf" srcId="{1BD7A697-F13B-4428-8D70-084A746740E9}" destId="{80EDA190-55D1-48DE-8ADA-6DC4D8572CA1}" srcOrd="0" destOrd="0" presId="urn:microsoft.com/office/officeart/2018/2/layout/IconCircleList"/>
    <dgm:cxn modelId="{5F4376D1-4E9D-44C3-9396-C0C82E65594C}" type="presParOf" srcId="{1BD7A697-F13B-4428-8D70-084A746740E9}" destId="{C5E69916-2485-4B8A-8A51-8E8985DA8A1F}" srcOrd="1" destOrd="0" presId="urn:microsoft.com/office/officeart/2018/2/layout/IconCircleList"/>
    <dgm:cxn modelId="{19B0FC67-D37B-46CD-88C6-11BC8F987C58}" type="presParOf" srcId="{1BD7A697-F13B-4428-8D70-084A746740E9}" destId="{6878090F-C142-41A6-B2BE-02C6101E3356}" srcOrd="2" destOrd="0" presId="urn:microsoft.com/office/officeart/2018/2/layout/IconCircleList"/>
    <dgm:cxn modelId="{D6B79DDD-E277-4F54-A64A-BF8E5764C3AC}" type="presParOf" srcId="{1BD7A697-F13B-4428-8D70-084A746740E9}" destId="{C753ACFD-1CCB-40DC-878D-27CE47CD7D26}" srcOrd="3" destOrd="0" presId="urn:microsoft.com/office/officeart/2018/2/layout/IconCircleList"/>
    <dgm:cxn modelId="{3415BC82-9C17-43EA-BBD8-A20F97F12C31}" type="presParOf" srcId="{C81BE783-C934-4F2C-BB41-D4E5D1656168}" destId="{B0926474-5C74-4624-9C79-BD2967DAB71E}" srcOrd="1" destOrd="0" presId="urn:microsoft.com/office/officeart/2018/2/layout/IconCircleList"/>
    <dgm:cxn modelId="{976E3063-AA7A-4365-958B-97393BC612A5}" type="presParOf" srcId="{C81BE783-C934-4F2C-BB41-D4E5D1656168}" destId="{3A8F178E-90A8-49EE-9BD5-E2B17CB8E0A5}" srcOrd="2" destOrd="0" presId="urn:microsoft.com/office/officeart/2018/2/layout/IconCircleList"/>
    <dgm:cxn modelId="{7F424065-86D4-4BBE-B4E7-190C084A2C36}" type="presParOf" srcId="{3A8F178E-90A8-49EE-9BD5-E2B17CB8E0A5}" destId="{CEC9E3A1-3857-4C96-B163-3AD77E27A652}" srcOrd="0" destOrd="0" presId="urn:microsoft.com/office/officeart/2018/2/layout/IconCircleList"/>
    <dgm:cxn modelId="{F4BCE0D8-B9CF-4C3D-B689-095371F6D183}" type="presParOf" srcId="{3A8F178E-90A8-49EE-9BD5-E2B17CB8E0A5}" destId="{B7F67847-E9D1-4616-B3E1-46C0599F4E6B}" srcOrd="1" destOrd="0" presId="urn:microsoft.com/office/officeart/2018/2/layout/IconCircleList"/>
    <dgm:cxn modelId="{904927B2-BAEF-455F-86AC-2E2D39881F22}" type="presParOf" srcId="{3A8F178E-90A8-49EE-9BD5-E2B17CB8E0A5}" destId="{CC7B669F-B1A6-46BF-AB21-DEFA93FB8701}" srcOrd="2" destOrd="0" presId="urn:microsoft.com/office/officeart/2018/2/layout/IconCircleList"/>
    <dgm:cxn modelId="{847C225A-EE39-4B24-9635-A348FF11000E}" type="presParOf" srcId="{3A8F178E-90A8-49EE-9BD5-E2B17CB8E0A5}" destId="{2A98625F-9424-40EC-8CC0-2297B846E08B}" srcOrd="3" destOrd="0" presId="urn:microsoft.com/office/officeart/2018/2/layout/IconCircleList"/>
    <dgm:cxn modelId="{744702CB-D656-4C9C-B9C0-235D2BA920D6}" type="presParOf" srcId="{C81BE783-C934-4F2C-BB41-D4E5D1656168}" destId="{EEDCF921-95EF-4F30-9DDB-F6662CFF98CC}" srcOrd="3" destOrd="0" presId="urn:microsoft.com/office/officeart/2018/2/layout/IconCircleList"/>
    <dgm:cxn modelId="{BB276C05-06FD-40C2-9CA8-347F5024DB60}" type="presParOf" srcId="{C81BE783-C934-4F2C-BB41-D4E5D1656168}" destId="{CC0238EA-6BAA-4420-9548-FA778765815F}" srcOrd="4" destOrd="0" presId="urn:microsoft.com/office/officeart/2018/2/layout/IconCircleList"/>
    <dgm:cxn modelId="{319E8BE3-98D1-42AF-9E51-2F3C59EA52F3}" type="presParOf" srcId="{CC0238EA-6BAA-4420-9548-FA778765815F}" destId="{1EF75A53-4FFC-444C-9E8C-AE5DAF9B3AC3}" srcOrd="0" destOrd="0" presId="urn:microsoft.com/office/officeart/2018/2/layout/IconCircleList"/>
    <dgm:cxn modelId="{9379FFD1-CD85-44FE-9621-9E8172E9DFAD}" type="presParOf" srcId="{CC0238EA-6BAA-4420-9548-FA778765815F}" destId="{A4C3B29F-62FA-43DD-B752-36A2CFB0D4E1}" srcOrd="1" destOrd="0" presId="urn:microsoft.com/office/officeart/2018/2/layout/IconCircleList"/>
    <dgm:cxn modelId="{0F8886E0-EB3B-4136-BA8C-2E698B3D7E41}" type="presParOf" srcId="{CC0238EA-6BAA-4420-9548-FA778765815F}" destId="{E39B9C72-8E7C-4382-B982-6890C9D0655C}" srcOrd="2" destOrd="0" presId="urn:microsoft.com/office/officeart/2018/2/layout/IconCircleList"/>
    <dgm:cxn modelId="{636418D1-3EF7-4257-9ED4-968DDDB70C03}" type="presParOf" srcId="{CC0238EA-6BAA-4420-9548-FA778765815F}" destId="{C585C70E-7F50-422B-99D2-C97C70220875}" srcOrd="3" destOrd="0" presId="urn:microsoft.com/office/officeart/2018/2/layout/IconCircleList"/>
    <dgm:cxn modelId="{51FF17D9-7D36-41FB-8034-678A70164151}" type="presParOf" srcId="{C81BE783-C934-4F2C-BB41-D4E5D1656168}" destId="{32BD7F6A-8DF8-4DC1-BD3A-8442727F0751}" srcOrd="5" destOrd="0" presId="urn:microsoft.com/office/officeart/2018/2/layout/IconCircleList"/>
    <dgm:cxn modelId="{FAD8F1F1-9A55-441C-A014-807BED6D2531}" type="presParOf" srcId="{C81BE783-C934-4F2C-BB41-D4E5D1656168}" destId="{F412142D-94B8-4E5F-B5F9-39F9304D0A25}" srcOrd="6" destOrd="0" presId="urn:microsoft.com/office/officeart/2018/2/layout/IconCircleList"/>
    <dgm:cxn modelId="{DCC837C7-2D83-4D5B-81D6-878FBC4E4301}" type="presParOf" srcId="{F412142D-94B8-4E5F-B5F9-39F9304D0A25}" destId="{A705733B-26AC-46E8-AB00-CB34ED8C1799}" srcOrd="0" destOrd="0" presId="urn:microsoft.com/office/officeart/2018/2/layout/IconCircleList"/>
    <dgm:cxn modelId="{B845F8D0-2AAA-42F2-BF01-D2797C46C1FD}" type="presParOf" srcId="{F412142D-94B8-4E5F-B5F9-39F9304D0A25}" destId="{115D4A3A-43FB-4D5E-8A47-70CFDC13641F}" srcOrd="1" destOrd="0" presId="urn:microsoft.com/office/officeart/2018/2/layout/IconCircleList"/>
    <dgm:cxn modelId="{19DF0DD2-A01B-410A-B5F6-65C7840188AE}" type="presParOf" srcId="{F412142D-94B8-4E5F-B5F9-39F9304D0A25}" destId="{F64A9C99-A5D4-4681-BCD0-B4E9FF13B205}" srcOrd="2" destOrd="0" presId="urn:microsoft.com/office/officeart/2018/2/layout/IconCircleList"/>
    <dgm:cxn modelId="{6883E1B9-E797-4556-A77E-5C76B59CBC6B}" type="presParOf" srcId="{F412142D-94B8-4E5F-B5F9-39F9304D0A25}" destId="{3C049495-7FFD-4649-B996-459FD50C5D91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512E99-D0C2-4D39-BB0F-C90DD2F95CC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F225AF-6628-4847-9BFA-BD40A9130219}">
      <dgm:prSet/>
      <dgm:spPr/>
      <dgm:t>
        <a:bodyPr/>
        <a:lstStyle/>
        <a:p>
          <a:r>
            <a:rPr lang="pt-BR" b="1" i="0" baseline="0" dirty="0"/>
            <a:t>Objetivo do projeto:</a:t>
          </a:r>
          <a:endParaRPr lang="en-US" dirty="0"/>
        </a:p>
      </dgm:t>
    </dgm:pt>
    <dgm:pt modelId="{B719A67B-8F71-4618-8CFF-3D48B70B311D}" type="parTrans" cxnId="{9758B0F3-9C80-448D-B248-ED5AA4E17022}">
      <dgm:prSet/>
      <dgm:spPr/>
      <dgm:t>
        <a:bodyPr/>
        <a:lstStyle/>
        <a:p>
          <a:endParaRPr lang="en-US"/>
        </a:p>
      </dgm:t>
    </dgm:pt>
    <dgm:pt modelId="{49DB1CC0-A16D-4BAD-B7B1-6A46A6A1BF98}" type="sibTrans" cxnId="{9758B0F3-9C80-448D-B248-ED5AA4E17022}">
      <dgm:prSet/>
      <dgm:spPr/>
      <dgm:t>
        <a:bodyPr/>
        <a:lstStyle/>
        <a:p>
          <a:endParaRPr lang="en-US"/>
        </a:p>
      </dgm:t>
    </dgm:pt>
    <dgm:pt modelId="{C5C11E48-51FB-4936-B9DD-B7FCE02425CD}">
      <dgm:prSet/>
      <dgm:spPr/>
      <dgm:t>
        <a:bodyPr/>
        <a:lstStyle/>
        <a:p>
          <a:r>
            <a:rPr lang="pt-BR" b="1" i="0" baseline="0" dirty="0"/>
            <a:t>Edificação:</a:t>
          </a:r>
          <a:endParaRPr lang="en-US" dirty="0"/>
        </a:p>
      </dgm:t>
    </dgm:pt>
    <dgm:pt modelId="{8BFD723C-3393-4F26-B1D7-F77045405EC1}" type="parTrans" cxnId="{B58DB151-265A-451F-B60D-91DB706466AE}">
      <dgm:prSet/>
      <dgm:spPr/>
      <dgm:t>
        <a:bodyPr/>
        <a:lstStyle/>
        <a:p>
          <a:endParaRPr lang="en-US"/>
        </a:p>
      </dgm:t>
    </dgm:pt>
    <dgm:pt modelId="{0BF09395-E28B-4AA8-B3EF-DEC6BB792743}" type="sibTrans" cxnId="{B58DB151-265A-451F-B60D-91DB706466AE}">
      <dgm:prSet/>
      <dgm:spPr/>
      <dgm:t>
        <a:bodyPr/>
        <a:lstStyle/>
        <a:p>
          <a:endParaRPr lang="en-US"/>
        </a:p>
      </dgm:t>
    </dgm:pt>
    <dgm:pt modelId="{4A8A6840-1544-476A-BBC5-AAA15527D512}">
      <dgm:prSet/>
      <dgm:spPr/>
      <dgm:t>
        <a:bodyPr/>
        <a:lstStyle/>
        <a:p>
          <a:r>
            <a:rPr lang="pt-BR" b="0" i="0" baseline="0" dirty="0"/>
            <a:t>Ambiente adequado para trabalho colaborativo e reuniões.</a:t>
          </a:r>
          <a:endParaRPr lang="en-US" dirty="0"/>
        </a:p>
      </dgm:t>
    </dgm:pt>
    <dgm:pt modelId="{9AA6E755-D56F-4D85-A8E7-A39793FFD13F}" type="parTrans" cxnId="{A71C7334-6722-4B33-9774-3CFE1C7C22A4}">
      <dgm:prSet/>
      <dgm:spPr/>
      <dgm:t>
        <a:bodyPr/>
        <a:lstStyle/>
        <a:p>
          <a:endParaRPr lang="en-US"/>
        </a:p>
      </dgm:t>
    </dgm:pt>
    <dgm:pt modelId="{D81E9A29-3E37-40D8-BC06-49D8366B60B3}" type="sibTrans" cxnId="{A71C7334-6722-4B33-9774-3CFE1C7C22A4}">
      <dgm:prSet/>
      <dgm:spPr/>
      <dgm:t>
        <a:bodyPr/>
        <a:lstStyle/>
        <a:p>
          <a:endParaRPr lang="en-US"/>
        </a:p>
      </dgm:t>
    </dgm:pt>
    <dgm:pt modelId="{0B43FA0B-35DE-4324-8C52-96B96E8C2C80}">
      <dgm:prSet/>
      <dgm:spPr/>
      <dgm:t>
        <a:bodyPr/>
        <a:lstStyle/>
        <a:p>
          <a:r>
            <a:rPr lang="pt-BR" b="0" i="0" baseline="0" dirty="0"/>
            <a:t>Instalações para o bem-estar dos funcionários, como vestiários e espaços dedicados.</a:t>
          </a:r>
          <a:endParaRPr lang="en-US" dirty="0"/>
        </a:p>
      </dgm:t>
    </dgm:pt>
    <dgm:pt modelId="{CB51EA52-0A42-4D77-A367-1832C9658B5F}" type="parTrans" cxnId="{9BCB0FB0-91BC-499F-933D-4E9F119EAD5D}">
      <dgm:prSet/>
      <dgm:spPr/>
      <dgm:t>
        <a:bodyPr/>
        <a:lstStyle/>
        <a:p>
          <a:endParaRPr lang="en-US"/>
        </a:p>
      </dgm:t>
    </dgm:pt>
    <dgm:pt modelId="{C3B68217-F092-4E33-81A6-39C673570C25}" type="sibTrans" cxnId="{9BCB0FB0-91BC-499F-933D-4E9F119EAD5D}">
      <dgm:prSet/>
      <dgm:spPr/>
      <dgm:t>
        <a:bodyPr/>
        <a:lstStyle/>
        <a:p>
          <a:endParaRPr lang="en-US"/>
        </a:p>
      </dgm:t>
    </dgm:pt>
    <dgm:pt modelId="{854075DC-FDFA-4165-BF11-FC1CAC74A7FB}">
      <dgm:prSet/>
      <dgm:spPr/>
      <dgm:t>
        <a:bodyPr/>
        <a:lstStyle/>
        <a:p>
          <a:r>
            <a:rPr lang="pt-BR" b="1" i="0" baseline="0"/>
            <a:t>Estufa:</a:t>
          </a:r>
          <a:endParaRPr lang="en-US"/>
        </a:p>
      </dgm:t>
    </dgm:pt>
    <dgm:pt modelId="{0A23A1E6-740E-45DE-9450-EE16C58D276D}" type="parTrans" cxnId="{7024654D-5060-46CE-A971-98D3753FE388}">
      <dgm:prSet/>
      <dgm:spPr/>
      <dgm:t>
        <a:bodyPr/>
        <a:lstStyle/>
        <a:p>
          <a:endParaRPr lang="en-US"/>
        </a:p>
      </dgm:t>
    </dgm:pt>
    <dgm:pt modelId="{27FD506A-63C1-4B8F-A959-502851887644}" type="sibTrans" cxnId="{7024654D-5060-46CE-A971-98D3753FE388}">
      <dgm:prSet/>
      <dgm:spPr/>
      <dgm:t>
        <a:bodyPr/>
        <a:lstStyle/>
        <a:p>
          <a:endParaRPr lang="en-US"/>
        </a:p>
      </dgm:t>
    </dgm:pt>
    <dgm:pt modelId="{D34C702B-2183-49BA-9E59-ED4F08C75CD2}">
      <dgm:prSet/>
      <dgm:spPr/>
      <dgm:t>
        <a:bodyPr/>
        <a:lstStyle/>
        <a:p>
          <a:r>
            <a:rPr lang="pt-BR" b="0" i="0" baseline="0" dirty="0"/>
            <a:t>Foco na produtividade e durabilidade.</a:t>
          </a:r>
          <a:endParaRPr lang="en-US" dirty="0"/>
        </a:p>
      </dgm:t>
    </dgm:pt>
    <dgm:pt modelId="{842553AD-477D-4481-9C48-0E470014B321}" type="parTrans" cxnId="{60135153-AC01-4E0D-B9C2-AC323962A301}">
      <dgm:prSet/>
      <dgm:spPr/>
      <dgm:t>
        <a:bodyPr/>
        <a:lstStyle/>
        <a:p>
          <a:endParaRPr lang="en-US"/>
        </a:p>
      </dgm:t>
    </dgm:pt>
    <dgm:pt modelId="{93A606BF-BE3C-4777-AF10-A68B3A886EDE}" type="sibTrans" cxnId="{60135153-AC01-4E0D-B9C2-AC323962A301}">
      <dgm:prSet/>
      <dgm:spPr/>
      <dgm:t>
        <a:bodyPr/>
        <a:lstStyle/>
        <a:p>
          <a:endParaRPr lang="en-US"/>
        </a:p>
      </dgm:t>
    </dgm:pt>
    <dgm:pt modelId="{8D89F6BB-9DF3-4504-B457-3F252B101C95}">
      <dgm:prSet/>
      <dgm:spPr/>
      <dgm:t>
        <a:bodyPr/>
        <a:lstStyle/>
        <a:p>
          <a:r>
            <a:rPr lang="pt-BR" b="0" i="0" baseline="0"/>
            <a:t>Materiais utilizados: aço galvanizado e polietileno.</a:t>
          </a:r>
          <a:endParaRPr lang="en-US"/>
        </a:p>
      </dgm:t>
    </dgm:pt>
    <dgm:pt modelId="{0D50316A-8FD5-466C-88D4-0D33D263047E}" type="parTrans" cxnId="{EA4A764E-F9C0-45A3-9B70-DD1AD392ED97}">
      <dgm:prSet/>
      <dgm:spPr/>
      <dgm:t>
        <a:bodyPr/>
        <a:lstStyle/>
        <a:p>
          <a:endParaRPr lang="en-US"/>
        </a:p>
      </dgm:t>
    </dgm:pt>
    <dgm:pt modelId="{DD11E13C-59FB-44FF-A6E4-364D05DEB1E9}" type="sibTrans" cxnId="{EA4A764E-F9C0-45A3-9B70-DD1AD392ED97}">
      <dgm:prSet/>
      <dgm:spPr/>
      <dgm:t>
        <a:bodyPr/>
        <a:lstStyle/>
        <a:p>
          <a:endParaRPr lang="en-US"/>
        </a:p>
      </dgm:t>
    </dgm:pt>
    <dgm:pt modelId="{99BA81BE-CF59-4E59-A9D9-C11CE5E09625}">
      <dgm:prSet/>
      <dgm:spPr/>
      <dgm:t>
        <a:bodyPr/>
        <a:lstStyle/>
        <a:p>
          <a:r>
            <a:rPr lang="pt-BR" b="0" i="0" baseline="0"/>
            <a:t>Sistema eficiente de irrigação e ventilação.</a:t>
          </a:r>
          <a:endParaRPr lang="en-US"/>
        </a:p>
      </dgm:t>
    </dgm:pt>
    <dgm:pt modelId="{65BAA414-E976-43DC-A239-45017F380C16}" type="parTrans" cxnId="{B86A2BC5-E6A0-491D-BC9A-F1447B185FCC}">
      <dgm:prSet/>
      <dgm:spPr/>
      <dgm:t>
        <a:bodyPr/>
        <a:lstStyle/>
        <a:p>
          <a:endParaRPr lang="en-US"/>
        </a:p>
      </dgm:t>
    </dgm:pt>
    <dgm:pt modelId="{FD584F6E-1B4E-43A5-84C9-ADE3118635B4}" type="sibTrans" cxnId="{B86A2BC5-E6A0-491D-BC9A-F1447B185FCC}">
      <dgm:prSet/>
      <dgm:spPr/>
      <dgm:t>
        <a:bodyPr/>
        <a:lstStyle/>
        <a:p>
          <a:endParaRPr lang="en-US"/>
        </a:p>
      </dgm:t>
    </dgm:pt>
    <dgm:pt modelId="{87C7197D-EA43-4108-A633-4CAB8F3E33A3}">
      <dgm:prSet/>
      <dgm:spPr/>
      <dgm:t>
        <a:bodyPr/>
        <a:lstStyle/>
        <a:p>
          <a:r>
            <a:rPr lang="pt-BR" b="0" i="0" baseline="0"/>
            <a:t>Canteiros suspensos com capacidade para 1.800 mudas, otimizando o uso do espaço.</a:t>
          </a:r>
          <a:endParaRPr lang="en-US"/>
        </a:p>
      </dgm:t>
    </dgm:pt>
    <dgm:pt modelId="{FA685AEB-CFBC-4366-BF64-727F4660CE21}" type="parTrans" cxnId="{D83A6A50-E80E-4BBE-828E-F190F7EFA2EF}">
      <dgm:prSet/>
      <dgm:spPr/>
      <dgm:t>
        <a:bodyPr/>
        <a:lstStyle/>
        <a:p>
          <a:endParaRPr lang="en-US"/>
        </a:p>
      </dgm:t>
    </dgm:pt>
    <dgm:pt modelId="{4BC7BF45-E08D-4245-87BA-B01050B55F94}" type="sibTrans" cxnId="{D83A6A50-E80E-4BBE-828E-F190F7EFA2EF}">
      <dgm:prSet/>
      <dgm:spPr/>
      <dgm:t>
        <a:bodyPr/>
        <a:lstStyle/>
        <a:p>
          <a:endParaRPr lang="en-US"/>
        </a:p>
      </dgm:t>
    </dgm:pt>
    <dgm:pt modelId="{ACCF4F6A-6184-468E-918A-E76BA1D05E97}" type="pres">
      <dgm:prSet presAssocID="{1C512E99-D0C2-4D39-BB0F-C90DD2F95CCC}" presName="Name0" presStyleCnt="0">
        <dgm:presLayoutVars>
          <dgm:dir/>
          <dgm:animLvl val="lvl"/>
          <dgm:resizeHandles val="exact"/>
        </dgm:presLayoutVars>
      </dgm:prSet>
      <dgm:spPr/>
    </dgm:pt>
    <dgm:pt modelId="{C96A65EF-2E32-46DA-A38E-6C2C434AD399}" type="pres">
      <dgm:prSet presAssocID="{C5F225AF-6628-4847-9BFA-BD40A9130219}" presName="composite" presStyleCnt="0"/>
      <dgm:spPr/>
    </dgm:pt>
    <dgm:pt modelId="{76F3552B-8C63-4270-AE3B-9F465514AF71}" type="pres">
      <dgm:prSet presAssocID="{C5F225AF-6628-4847-9BFA-BD40A9130219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692E7B3-A67F-486D-BBE4-B6703621AFEB}" type="pres">
      <dgm:prSet presAssocID="{C5F225AF-6628-4847-9BFA-BD40A9130219}" presName="desTx" presStyleLbl="revTx" presStyleIdx="0" presStyleCnt="2">
        <dgm:presLayoutVars>
          <dgm:bulletEnabled val="1"/>
        </dgm:presLayoutVars>
      </dgm:prSet>
      <dgm:spPr/>
    </dgm:pt>
    <dgm:pt modelId="{AA2DE3D6-7D33-4641-82F8-577D30D8C03D}" type="pres">
      <dgm:prSet presAssocID="{49DB1CC0-A16D-4BAD-B7B1-6A46A6A1BF98}" presName="space" presStyleCnt="0"/>
      <dgm:spPr/>
    </dgm:pt>
    <dgm:pt modelId="{3C347852-72EC-4110-B800-24D060C248EF}" type="pres">
      <dgm:prSet presAssocID="{C5C11E48-51FB-4936-B9DD-B7FCE02425CD}" presName="composite" presStyleCnt="0"/>
      <dgm:spPr/>
    </dgm:pt>
    <dgm:pt modelId="{1BB01B4F-A199-4A62-9C95-207950EBC2CE}" type="pres">
      <dgm:prSet presAssocID="{C5C11E48-51FB-4936-B9DD-B7FCE02425C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B33C541-1031-4FC6-811B-8CBF3E5609B4}" type="pres">
      <dgm:prSet presAssocID="{C5C11E48-51FB-4936-B9DD-B7FCE02425CD}" presName="desTx" presStyleLbl="revTx" presStyleIdx="0" presStyleCnt="2">
        <dgm:presLayoutVars>
          <dgm:bulletEnabled val="1"/>
        </dgm:presLayoutVars>
      </dgm:prSet>
      <dgm:spPr/>
    </dgm:pt>
    <dgm:pt modelId="{6D0D4763-E0D3-4019-BF3D-510F144A661E}" type="pres">
      <dgm:prSet presAssocID="{0BF09395-E28B-4AA8-B3EF-DEC6BB792743}" presName="space" presStyleCnt="0"/>
      <dgm:spPr/>
    </dgm:pt>
    <dgm:pt modelId="{E2893AF7-3273-4294-B00C-5195C03C0F47}" type="pres">
      <dgm:prSet presAssocID="{854075DC-FDFA-4165-BF11-FC1CAC74A7FB}" presName="composite" presStyleCnt="0"/>
      <dgm:spPr/>
    </dgm:pt>
    <dgm:pt modelId="{4888CB0A-DC83-4BEF-8FE8-2280F7EC16D8}" type="pres">
      <dgm:prSet presAssocID="{854075DC-FDFA-4165-BF11-FC1CAC74A7FB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04D612CA-1C71-4E1D-BCDE-EE439D2D198C}" type="pres">
      <dgm:prSet presAssocID="{854075DC-FDFA-4165-BF11-FC1CAC74A7FB}" presName="desTx" presStyleLbl="revTx" presStyleIdx="1" presStyleCnt="2">
        <dgm:presLayoutVars>
          <dgm:bulletEnabled val="1"/>
        </dgm:presLayoutVars>
      </dgm:prSet>
      <dgm:spPr/>
    </dgm:pt>
  </dgm:ptLst>
  <dgm:cxnLst>
    <dgm:cxn modelId="{E5A2E205-C0A4-4B8C-B03F-81C26FFA9AAB}" type="presOf" srcId="{C5C11E48-51FB-4936-B9DD-B7FCE02425CD}" destId="{1BB01B4F-A199-4A62-9C95-207950EBC2CE}" srcOrd="0" destOrd="0" presId="urn:microsoft.com/office/officeart/2005/8/layout/chevron1"/>
    <dgm:cxn modelId="{49173222-FE3F-4FA8-90FD-6E62E87744B3}" type="presOf" srcId="{D34C702B-2183-49BA-9E59-ED4F08C75CD2}" destId="{04D612CA-1C71-4E1D-BCDE-EE439D2D198C}" srcOrd="0" destOrd="0" presId="urn:microsoft.com/office/officeart/2005/8/layout/chevron1"/>
    <dgm:cxn modelId="{A71C7334-6722-4B33-9774-3CFE1C7C22A4}" srcId="{C5C11E48-51FB-4936-B9DD-B7FCE02425CD}" destId="{4A8A6840-1544-476A-BBC5-AAA15527D512}" srcOrd="0" destOrd="0" parTransId="{9AA6E755-D56F-4D85-A8E7-A39793FFD13F}" sibTransId="{D81E9A29-3E37-40D8-BC06-49D8366B60B3}"/>
    <dgm:cxn modelId="{F4F33B42-FC6C-4947-9E99-CD9E298A814F}" type="presOf" srcId="{87C7197D-EA43-4108-A633-4CAB8F3E33A3}" destId="{04D612CA-1C71-4E1D-BCDE-EE439D2D198C}" srcOrd="0" destOrd="3" presId="urn:microsoft.com/office/officeart/2005/8/layout/chevron1"/>
    <dgm:cxn modelId="{F4D87048-3396-49C1-8FFC-412D89AA72D3}" type="presOf" srcId="{0B43FA0B-35DE-4324-8C52-96B96E8C2C80}" destId="{9B33C541-1031-4FC6-811B-8CBF3E5609B4}" srcOrd="0" destOrd="1" presId="urn:microsoft.com/office/officeart/2005/8/layout/chevron1"/>
    <dgm:cxn modelId="{5CB1424C-A8DF-4D2A-9DD5-D22995CB5F3F}" type="presOf" srcId="{8D89F6BB-9DF3-4504-B457-3F252B101C95}" destId="{04D612CA-1C71-4E1D-BCDE-EE439D2D198C}" srcOrd="0" destOrd="1" presId="urn:microsoft.com/office/officeart/2005/8/layout/chevron1"/>
    <dgm:cxn modelId="{7024654D-5060-46CE-A971-98D3753FE388}" srcId="{1C512E99-D0C2-4D39-BB0F-C90DD2F95CCC}" destId="{854075DC-FDFA-4165-BF11-FC1CAC74A7FB}" srcOrd="2" destOrd="0" parTransId="{0A23A1E6-740E-45DE-9450-EE16C58D276D}" sibTransId="{27FD506A-63C1-4B8F-A959-502851887644}"/>
    <dgm:cxn modelId="{EA4A764E-F9C0-45A3-9B70-DD1AD392ED97}" srcId="{854075DC-FDFA-4165-BF11-FC1CAC74A7FB}" destId="{8D89F6BB-9DF3-4504-B457-3F252B101C95}" srcOrd="1" destOrd="0" parTransId="{0D50316A-8FD5-466C-88D4-0D33D263047E}" sibTransId="{DD11E13C-59FB-44FF-A6E4-364D05DEB1E9}"/>
    <dgm:cxn modelId="{D83A6A50-E80E-4BBE-828E-F190F7EFA2EF}" srcId="{854075DC-FDFA-4165-BF11-FC1CAC74A7FB}" destId="{87C7197D-EA43-4108-A633-4CAB8F3E33A3}" srcOrd="3" destOrd="0" parTransId="{FA685AEB-CFBC-4366-BF64-727F4660CE21}" sibTransId="{4BC7BF45-E08D-4245-87BA-B01050B55F94}"/>
    <dgm:cxn modelId="{B58DB151-265A-451F-B60D-91DB706466AE}" srcId="{1C512E99-D0C2-4D39-BB0F-C90DD2F95CCC}" destId="{C5C11E48-51FB-4936-B9DD-B7FCE02425CD}" srcOrd="1" destOrd="0" parTransId="{8BFD723C-3393-4F26-B1D7-F77045405EC1}" sibTransId="{0BF09395-E28B-4AA8-B3EF-DEC6BB792743}"/>
    <dgm:cxn modelId="{60135153-AC01-4E0D-B9C2-AC323962A301}" srcId="{854075DC-FDFA-4165-BF11-FC1CAC74A7FB}" destId="{D34C702B-2183-49BA-9E59-ED4F08C75CD2}" srcOrd="0" destOrd="0" parTransId="{842553AD-477D-4481-9C48-0E470014B321}" sibTransId="{93A606BF-BE3C-4777-AF10-A68B3A886EDE}"/>
    <dgm:cxn modelId="{49D9479F-6655-4822-A751-9A29E18B4E92}" type="presOf" srcId="{4A8A6840-1544-476A-BBC5-AAA15527D512}" destId="{9B33C541-1031-4FC6-811B-8CBF3E5609B4}" srcOrd="0" destOrd="0" presId="urn:microsoft.com/office/officeart/2005/8/layout/chevron1"/>
    <dgm:cxn modelId="{9BCB0FB0-91BC-499F-933D-4E9F119EAD5D}" srcId="{C5C11E48-51FB-4936-B9DD-B7FCE02425CD}" destId="{0B43FA0B-35DE-4324-8C52-96B96E8C2C80}" srcOrd="1" destOrd="0" parTransId="{CB51EA52-0A42-4D77-A367-1832C9658B5F}" sibTransId="{C3B68217-F092-4E33-81A6-39C673570C25}"/>
    <dgm:cxn modelId="{CECF4FB7-0716-49F9-95F8-3BC70C9F86C6}" type="presOf" srcId="{854075DC-FDFA-4165-BF11-FC1CAC74A7FB}" destId="{4888CB0A-DC83-4BEF-8FE8-2280F7EC16D8}" srcOrd="0" destOrd="0" presId="urn:microsoft.com/office/officeart/2005/8/layout/chevron1"/>
    <dgm:cxn modelId="{66B2F2BE-42D2-4ED0-9746-F875DCFF3966}" type="presOf" srcId="{99BA81BE-CF59-4E59-A9D9-C11CE5E09625}" destId="{04D612CA-1C71-4E1D-BCDE-EE439D2D198C}" srcOrd="0" destOrd="2" presId="urn:microsoft.com/office/officeart/2005/8/layout/chevron1"/>
    <dgm:cxn modelId="{6E6853C3-28EA-4C0C-B0D3-F8491C801F8F}" type="presOf" srcId="{1C512E99-D0C2-4D39-BB0F-C90DD2F95CCC}" destId="{ACCF4F6A-6184-468E-918A-E76BA1D05E97}" srcOrd="0" destOrd="0" presId="urn:microsoft.com/office/officeart/2005/8/layout/chevron1"/>
    <dgm:cxn modelId="{68D9D9C4-FE12-4742-BD1D-82DC947C7BCC}" type="presOf" srcId="{C5F225AF-6628-4847-9BFA-BD40A9130219}" destId="{76F3552B-8C63-4270-AE3B-9F465514AF71}" srcOrd="0" destOrd="0" presId="urn:microsoft.com/office/officeart/2005/8/layout/chevron1"/>
    <dgm:cxn modelId="{B86A2BC5-E6A0-491D-BC9A-F1447B185FCC}" srcId="{854075DC-FDFA-4165-BF11-FC1CAC74A7FB}" destId="{99BA81BE-CF59-4E59-A9D9-C11CE5E09625}" srcOrd="2" destOrd="0" parTransId="{65BAA414-E976-43DC-A239-45017F380C16}" sibTransId="{FD584F6E-1B4E-43A5-84C9-ADE3118635B4}"/>
    <dgm:cxn modelId="{9758B0F3-9C80-448D-B248-ED5AA4E17022}" srcId="{1C512E99-D0C2-4D39-BB0F-C90DD2F95CCC}" destId="{C5F225AF-6628-4847-9BFA-BD40A9130219}" srcOrd="0" destOrd="0" parTransId="{B719A67B-8F71-4618-8CFF-3D48B70B311D}" sibTransId="{49DB1CC0-A16D-4BAD-B7B1-6A46A6A1BF98}"/>
    <dgm:cxn modelId="{9C7E4E59-6B2B-4B2B-94C4-593D7995D9E7}" type="presParOf" srcId="{ACCF4F6A-6184-468E-918A-E76BA1D05E97}" destId="{C96A65EF-2E32-46DA-A38E-6C2C434AD399}" srcOrd="0" destOrd="0" presId="urn:microsoft.com/office/officeart/2005/8/layout/chevron1"/>
    <dgm:cxn modelId="{C6D240FD-1BBE-4A4A-8C2D-6F43779FE3AE}" type="presParOf" srcId="{C96A65EF-2E32-46DA-A38E-6C2C434AD399}" destId="{76F3552B-8C63-4270-AE3B-9F465514AF71}" srcOrd="0" destOrd="0" presId="urn:microsoft.com/office/officeart/2005/8/layout/chevron1"/>
    <dgm:cxn modelId="{8632D562-46CD-4C45-B80B-563CC4648965}" type="presParOf" srcId="{C96A65EF-2E32-46DA-A38E-6C2C434AD399}" destId="{9692E7B3-A67F-486D-BBE4-B6703621AFEB}" srcOrd="1" destOrd="0" presId="urn:microsoft.com/office/officeart/2005/8/layout/chevron1"/>
    <dgm:cxn modelId="{D392FD78-8873-4EE5-B468-70D19D2B7483}" type="presParOf" srcId="{ACCF4F6A-6184-468E-918A-E76BA1D05E97}" destId="{AA2DE3D6-7D33-4641-82F8-577D30D8C03D}" srcOrd="1" destOrd="0" presId="urn:microsoft.com/office/officeart/2005/8/layout/chevron1"/>
    <dgm:cxn modelId="{BD177335-56C5-4892-86BC-7E20BC243975}" type="presParOf" srcId="{ACCF4F6A-6184-468E-918A-E76BA1D05E97}" destId="{3C347852-72EC-4110-B800-24D060C248EF}" srcOrd="2" destOrd="0" presId="urn:microsoft.com/office/officeart/2005/8/layout/chevron1"/>
    <dgm:cxn modelId="{6415B0B8-5BB4-4ED6-BD85-A33C3159F7B5}" type="presParOf" srcId="{3C347852-72EC-4110-B800-24D060C248EF}" destId="{1BB01B4F-A199-4A62-9C95-207950EBC2CE}" srcOrd="0" destOrd="0" presId="urn:microsoft.com/office/officeart/2005/8/layout/chevron1"/>
    <dgm:cxn modelId="{5E185908-B26D-4D60-9EEE-E31711A1DC46}" type="presParOf" srcId="{3C347852-72EC-4110-B800-24D060C248EF}" destId="{9B33C541-1031-4FC6-811B-8CBF3E5609B4}" srcOrd="1" destOrd="0" presId="urn:microsoft.com/office/officeart/2005/8/layout/chevron1"/>
    <dgm:cxn modelId="{B0C16C02-5980-4FDF-9CF5-9D02DC0D3AA1}" type="presParOf" srcId="{ACCF4F6A-6184-468E-918A-E76BA1D05E97}" destId="{6D0D4763-E0D3-4019-BF3D-510F144A661E}" srcOrd="3" destOrd="0" presId="urn:microsoft.com/office/officeart/2005/8/layout/chevron1"/>
    <dgm:cxn modelId="{A61D24A3-23BD-4157-B8E2-57D7F6A90DBC}" type="presParOf" srcId="{ACCF4F6A-6184-468E-918A-E76BA1D05E97}" destId="{E2893AF7-3273-4294-B00C-5195C03C0F47}" srcOrd="4" destOrd="0" presId="urn:microsoft.com/office/officeart/2005/8/layout/chevron1"/>
    <dgm:cxn modelId="{98845B15-3B63-4771-9B33-91F16DB35765}" type="presParOf" srcId="{E2893AF7-3273-4294-B00C-5195C03C0F47}" destId="{4888CB0A-DC83-4BEF-8FE8-2280F7EC16D8}" srcOrd="0" destOrd="0" presId="urn:microsoft.com/office/officeart/2005/8/layout/chevron1"/>
    <dgm:cxn modelId="{353C3AE6-6F7E-4219-8B02-F7FAD01C87E4}" type="presParOf" srcId="{E2893AF7-3273-4294-B00C-5195C03C0F47}" destId="{04D612CA-1C71-4E1D-BCDE-EE439D2D198C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1F33AA-8273-4E23-BBDE-1FFE0502528B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7D161BB-B1FA-4FE6-BD9F-FF986E93F0D9}">
      <dgm:prSet custT="1"/>
      <dgm:spPr/>
      <dgm:t>
        <a:bodyPr/>
        <a:lstStyle/>
        <a:p>
          <a:r>
            <a:rPr lang="pt-BR" sz="1800" b="1" i="0" baseline="0" dirty="0"/>
            <a:t>Integração edificação-estufa:</a:t>
          </a:r>
          <a:endParaRPr lang="en-US" sz="1800" dirty="0"/>
        </a:p>
      </dgm:t>
    </dgm:pt>
    <dgm:pt modelId="{F01D0154-9AC2-4194-BA2D-60A79DA98BAE}" type="parTrans" cxnId="{F79B6941-0F7C-4535-9B22-D48DB23D5F61}">
      <dgm:prSet/>
      <dgm:spPr/>
      <dgm:t>
        <a:bodyPr/>
        <a:lstStyle/>
        <a:p>
          <a:endParaRPr lang="en-US"/>
        </a:p>
      </dgm:t>
    </dgm:pt>
    <dgm:pt modelId="{84513AAF-2087-490F-85C0-6D3BB24FFC2B}" type="sibTrans" cxnId="{F79B6941-0F7C-4535-9B22-D48DB23D5F61}">
      <dgm:prSet/>
      <dgm:spPr/>
      <dgm:t>
        <a:bodyPr/>
        <a:lstStyle/>
        <a:p>
          <a:endParaRPr lang="en-US"/>
        </a:p>
      </dgm:t>
    </dgm:pt>
    <dgm:pt modelId="{1C481256-45C8-4656-B5C7-66B407E6770E}">
      <dgm:prSet custT="1"/>
      <dgm:spPr/>
      <dgm:t>
        <a:bodyPr/>
        <a:lstStyle/>
        <a:p>
          <a:r>
            <a:rPr lang="pt-BR" sz="1600" b="0" i="0" baseline="0" dirty="0"/>
            <a:t>Infraestrutura de apoio, como casa de máquinas, para operação sustentável e alinhada ao mercado de café.</a:t>
          </a:r>
          <a:endParaRPr lang="en-US" sz="1600" dirty="0"/>
        </a:p>
      </dgm:t>
    </dgm:pt>
    <dgm:pt modelId="{C3866832-F72D-4837-8312-02813F7838EF}" type="parTrans" cxnId="{56D2FA0A-BA11-420B-A979-787FB38C3720}">
      <dgm:prSet/>
      <dgm:spPr/>
      <dgm:t>
        <a:bodyPr/>
        <a:lstStyle/>
        <a:p>
          <a:endParaRPr lang="en-US"/>
        </a:p>
      </dgm:t>
    </dgm:pt>
    <dgm:pt modelId="{61A55B93-4DE1-444D-BC76-FC4A42B2C7F4}" type="sibTrans" cxnId="{56D2FA0A-BA11-420B-A979-787FB38C3720}">
      <dgm:prSet/>
      <dgm:spPr/>
      <dgm:t>
        <a:bodyPr/>
        <a:lstStyle/>
        <a:p>
          <a:endParaRPr lang="en-US"/>
        </a:p>
      </dgm:t>
    </dgm:pt>
    <dgm:pt modelId="{12EF45C9-0D43-4051-944B-556A2A4FB0CC}">
      <dgm:prSet custT="1"/>
      <dgm:spPr/>
      <dgm:t>
        <a:bodyPr/>
        <a:lstStyle/>
        <a:p>
          <a:r>
            <a:rPr lang="pt-BR" sz="1800" b="1" i="0" baseline="0" dirty="0"/>
            <a:t>Tecnologias usadas:</a:t>
          </a:r>
          <a:endParaRPr lang="en-US" sz="1800" dirty="0"/>
        </a:p>
      </dgm:t>
    </dgm:pt>
    <dgm:pt modelId="{9641DDD6-17C2-4BB5-83B1-CAC9E2B410D6}" type="parTrans" cxnId="{B3C40C1F-2FB6-41C1-AEB5-4B7EA3C8545B}">
      <dgm:prSet/>
      <dgm:spPr/>
      <dgm:t>
        <a:bodyPr/>
        <a:lstStyle/>
        <a:p>
          <a:endParaRPr lang="en-US"/>
        </a:p>
      </dgm:t>
    </dgm:pt>
    <dgm:pt modelId="{17DA7F02-D310-48C0-A143-FADB75ABE265}" type="sibTrans" cxnId="{B3C40C1F-2FB6-41C1-AEB5-4B7EA3C8545B}">
      <dgm:prSet/>
      <dgm:spPr/>
      <dgm:t>
        <a:bodyPr/>
        <a:lstStyle/>
        <a:p>
          <a:endParaRPr lang="en-US"/>
        </a:p>
      </dgm:t>
    </dgm:pt>
    <dgm:pt modelId="{8DFCAA6A-84A2-49AD-B605-614FEC8C8777}">
      <dgm:prSet custT="1"/>
      <dgm:spPr/>
      <dgm:t>
        <a:bodyPr/>
        <a:lstStyle/>
        <a:p>
          <a:r>
            <a:rPr lang="pt-BR" sz="1600" b="0" i="0" baseline="0" dirty="0"/>
            <a:t>Sistema de segurança.</a:t>
          </a:r>
          <a:endParaRPr lang="en-US" sz="1600" dirty="0"/>
        </a:p>
      </dgm:t>
    </dgm:pt>
    <dgm:pt modelId="{84E0BADB-FC8F-4FFB-92E6-713E6048EF69}" type="parTrans" cxnId="{4F843643-AD05-47C5-9E88-BECA1A79E6AB}">
      <dgm:prSet/>
      <dgm:spPr/>
      <dgm:t>
        <a:bodyPr/>
        <a:lstStyle/>
        <a:p>
          <a:endParaRPr lang="en-US"/>
        </a:p>
      </dgm:t>
    </dgm:pt>
    <dgm:pt modelId="{B8C35875-056A-426F-9823-2BFA562A141D}" type="sibTrans" cxnId="{4F843643-AD05-47C5-9E88-BECA1A79E6AB}">
      <dgm:prSet/>
      <dgm:spPr/>
      <dgm:t>
        <a:bodyPr/>
        <a:lstStyle/>
        <a:p>
          <a:endParaRPr lang="en-US"/>
        </a:p>
      </dgm:t>
    </dgm:pt>
    <dgm:pt modelId="{453F0561-CD13-46FF-B214-EB05658399E6}">
      <dgm:prSet custT="1"/>
      <dgm:spPr/>
      <dgm:t>
        <a:bodyPr/>
        <a:lstStyle/>
        <a:p>
          <a:r>
            <a:rPr lang="pt-BR" sz="1600" b="0" i="0" baseline="0" dirty="0"/>
            <a:t>Proteção das mudas com telas de sombreamento.</a:t>
          </a:r>
          <a:endParaRPr lang="en-US" sz="1600" dirty="0"/>
        </a:p>
      </dgm:t>
    </dgm:pt>
    <dgm:pt modelId="{4CFE7451-6FD5-424D-A987-3B39030E1BCD}" type="parTrans" cxnId="{A1498E42-D7FA-4B76-8238-D15CC7BEB99E}">
      <dgm:prSet/>
      <dgm:spPr/>
      <dgm:t>
        <a:bodyPr/>
        <a:lstStyle/>
        <a:p>
          <a:endParaRPr lang="en-US"/>
        </a:p>
      </dgm:t>
    </dgm:pt>
    <dgm:pt modelId="{19167052-BA32-4D6C-BDE4-09B7245AAD7D}" type="sibTrans" cxnId="{A1498E42-D7FA-4B76-8238-D15CC7BEB99E}">
      <dgm:prSet/>
      <dgm:spPr/>
      <dgm:t>
        <a:bodyPr/>
        <a:lstStyle/>
        <a:p>
          <a:endParaRPr lang="en-US"/>
        </a:p>
      </dgm:t>
    </dgm:pt>
    <dgm:pt modelId="{AADA8F3B-DB17-4019-B797-C888DD2C281A}">
      <dgm:prSet custT="1"/>
      <dgm:spPr/>
      <dgm:t>
        <a:bodyPr/>
        <a:lstStyle/>
        <a:p>
          <a:r>
            <a:rPr lang="pt-BR" sz="1800" b="1" i="0" baseline="0" dirty="0"/>
            <a:t>Benefícios</a:t>
          </a:r>
          <a:r>
            <a:rPr lang="pt-BR" sz="1300" b="1" i="0" baseline="0" dirty="0"/>
            <a:t>:</a:t>
          </a:r>
          <a:endParaRPr lang="en-US" sz="1300" dirty="0"/>
        </a:p>
      </dgm:t>
    </dgm:pt>
    <dgm:pt modelId="{7422329E-74B1-4123-BDF7-2B2651A93FF3}" type="parTrans" cxnId="{635F29A4-A26C-4C9E-99A9-874403F2D3D3}">
      <dgm:prSet/>
      <dgm:spPr/>
      <dgm:t>
        <a:bodyPr/>
        <a:lstStyle/>
        <a:p>
          <a:endParaRPr lang="en-US"/>
        </a:p>
      </dgm:t>
    </dgm:pt>
    <dgm:pt modelId="{897682DC-90AA-4298-A2AC-EB5B9C5EC64E}" type="sibTrans" cxnId="{635F29A4-A26C-4C9E-99A9-874403F2D3D3}">
      <dgm:prSet/>
      <dgm:spPr/>
      <dgm:t>
        <a:bodyPr/>
        <a:lstStyle/>
        <a:p>
          <a:endParaRPr lang="en-US"/>
        </a:p>
      </dgm:t>
    </dgm:pt>
    <dgm:pt modelId="{96AE1FFE-E2AB-4F82-B637-B5BF85C71B42}">
      <dgm:prSet custT="1"/>
      <dgm:spPr/>
      <dgm:t>
        <a:bodyPr/>
        <a:lstStyle/>
        <a:p>
          <a:r>
            <a:rPr lang="pt-BR" sz="1600" b="0" i="0" baseline="0" dirty="0"/>
            <a:t>Ambiente controlado para o desenvolvimento das plantas.</a:t>
          </a:r>
          <a:endParaRPr lang="en-US" sz="1600" dirty="0"/>
        </a:p>
      </dgm:t>
    </dgm:pt>
    <dgm:pt modelId="{E41D2E09-9FD5-4AA8-A365-49E1871C35DC}" type="parTrans" cxnId="{2A709814-0316-408C-B38A-0C62AFD32355}">
      <dgm:prSet/>
      <dgm:spPr/>
      <dgm:t>
        <a:bodyPr/>
        <a:lstStyle/>
        <a:p>
          <a:endParaRPr lang="en-US"/>
        </a:p>
      </dgm:t>
    </dgm:pt>
    <dgm:pt modelId="{830172C9-0B21-4A40-A228-1C4D26FC24B8}" type="sibTrans" cxnId="{2A709814-0316-408C-B38A-0C62AFD32355}">
      <dgm:prSet/>
      <dgm:spPr/>
      <dgm:t>
        <a:bodyPr/>
        <a:lstStyle/>
        <a:p>
          <a:endParaRPr lang="en-US"/>
        </a:p>
      </dgm:t>
    </dgm:pt>
    <dgm:pt modelId="{BD1C0EF5-C3DB-4522-A368-04126AD6EC0D}">
      <dgm:prSet custT="1"/>
      <dgm:spPr/>
      <dgm:t>
        <a:bodyPr/>
        <a:lstStyle/>
        <a:p>
          <a:r>
            <a:rPr lang="pt-BR" sz="1600" b="0" i="0" baseline="0" dirty="0"/>
            <a:t>Conforto e funcionalidade para os envolvidos no processo.</a:t>
          </a:r>
          <a:endParaRPr lang="en-US" sz="1600" dirty="0"/>
        </a:p>
      </dgm:t>
    </dgm:pt>
    <dgm:pt modelId="{8A17921C-661F-4C84-AA8C-40E4570FAB92}" type="parTrans" cxnId="{C5E56CA8-AC56-452A-B724-A3359B7600F2}">
      <dgm:prSet/>
      <dgm:spPr/>
      <dgm:t>
        <a:bodyPr/>
        <a:lstStyle/>
        <a:p>
          <a:endParaRPr lang="en-US"/>
        </a:p>
      </dgm:t>
    </dgm:pt>
    <dgm:pt modelId="{EEE223A9-5C8F-427B-A203-F05FC92409B4}" type="sibTrans" cxnId="{C5E56CA8-AC56-452A-B724-A3359B7600F2}">
      <dgm:prSet/>
      <dgm:spPr/>
      <dgm:t>
        <a:bodyPr/>
        <a:lstStyle/>
        <a:p>
          <a:endParaRPr lang="en-US"/>
        </a:p>
      </dgm:t>
    </dgm:pt>
    <dgm:pt modelId="{EA455487-C959-43DD-99DC-7B64C49EE99F}">
      <dgm:prSet custT="1"/>
      <dgm:spPr/>
      <dgm:t>
        <a:bodyPr/>
        <a:lstStyle/>
        <a:p>
          <a:r>
            <a:rPr lang="pt-BR" sz="1800" b="1" i="0" baseline="0" dirty="0"/>
            <a:t>Resumo</a:t>
          </a:r>
          <a:r>
            <a:rPr lang="pt-BR" sz="2500" b="1" i="0" baseline="0" dirty="0"/>
            <a:t>:</a:t>
          </a:r>
          <a:endParaRPr lang="en-US" sz="2500" dirty="0"/>
        </a:p>
      </dgm:t>
    </dgm:pt>
    <dgm:pt modelId="{98A6F0CE-B183-4C7B-B3D0-EDB7250FC8ED}" type="parTrans" cxnId="{22B5808C-330B-4B9E-8E57-8FF144C6336E}">
      <dgm:prSet/>
      <dgm:spPr/>
      <dgm:t>
        <a:bodyPr/>
        <a:lstStyle/>
        <a:p>
          <a:endParaRPr lang="en-US"/>
        </a:p>
      </dgm:t>
    </dgm:pt>
    <dgm:pt modelId="{801303DA-B0E3-422C-BDF4-B09634AFAE1A}" type="sibTrans" cxnId="{22B5808C-330B-4B9E-8E57-8FF144C6336E}">
      <dgm:prSet/>
      <dgm:spPr/>
      <dgm:t>
        <a:bodyPr/>
        <a:lstStyle/>
        <a:p>
          <a:endParaRPr lang="en-US"/>
        </a:p>
      </dgm:t>
    </dgm:pt>
    <dgm:pt modelId="{22A9BF9E-01DC-47C4-96A5-D67C7482228E}">
      <dgm:prSet custT="1"/>
      <dgm:spPr/>
      <dgm:t>
        <a:bodyPr/>
        <a:lstStyle/>
        <a:p>
          <a:r>
            <a:rPr lang="pt-BR" sz="1600" b="0" i="0" baseline="0" dirty="0"/>
            <a:t>O projeto atende às necessidades atuais de cultivo e operação, além de se posicionar como uma solução inovadora e sustentável para o mercado de café, alinhada aos avanços na produção agrícola e ao crescimento da demanda.</a:t>
          </a:r>
          <a:endParaRPr lang="pt-BR" sz="1600" dirty="0"/>
        </a:p>
      </dgm:t>
    </dgm:pt>
    <dgm:pt modelId="{BA0DAB22-4004-4B70-B5A6-8DA71B2D9BD0}" type="parTrans" cxnId="{160CB6CD-AAF0-48B5-9B21-707FE76A0531}">
      <dgm:prSet/>
      <dgm:spPr/>
      <dgm:t>
        <a:bodyPr/>
        <a:lstStyle/>
        <a:p>
          <a:endParaRPr lang="pt-BR"/>
        </a:p>
      </dgm:t>
    </dgm:pt>
    <dgm:pt modelId="{629EC62D-7ABC-45AD-9A63-A13053A053B9}" type="sibTrans" cxnId="{160CB6CD-AAF0-48B5-9B21-707FE76A0531}">
      <dgm:prSet/>
      <dgm:spPr/>
      <dgm:t>
        <a:bodyPr/>
        <a:lstStyle/>
        <a:p>
          <a:endParaRPr lang="pt-BR"/>
        </a:p>
      </dgm:t>
    </dgm:pt>
    <dgm:pt modelId="{646729D5-73F7-4555-BFFD-5B61726C18EB}" type="pres">
      <dgm:prSet presAssocID="{681F33AA-8273-4E23-BBDE-1FFE0502528B}" presName="Name0" presStyleCnt="0">
        <dgm:presLayoutVars>
          <dgm:dir/>
          <dgm:animLvl val="lvl"/>
          <dgm:resizeHandles val="exact"/>
        </dgm:presLayoutVars>
      </dgm:prSet>
      <dgm:spPr/>
    </dgm:pt>
    <dgm:pt modelId="{C6790D58-B759-499F-8F24-13CAFA8E1F22}" type="pres">
      <dgm:prSet presAssocID="{EA455487-C959-43DD-99DC-7B64C49EE99F}" presName="boxAndChildren" presStyleCnt="0"/>
      <dgm:spPr/>
    </dgm:pt>
    <dgm:pt modelId="{E28249A7-6A63-42D0-A715-E2E2328C7042}" type="pres">
      <dgm:prSet presAssocID="{EA455487-C959-43DD-99DC-7B64C49EE99F}" presName="parentTextBox" presStyleLbl="alignNode1" presStyleIdx="0" presStyleCnt="4"/>
      <dgm:spPr/>
    </dgm:pt>
    <dgm:pt modelId="{E5B67D67-329A-48E2-B004-1E84EE9D7212}" type="pres">
      <dgm:prSet presAssocID="{EA455487-C959-43DD-99DC-7B64C49EE99F}" presName="descendantBox" presStyleLbl="bgAccFollowNode1" presStyleIdx="0" presStyleCnt="4"/>
      <dgm:spPr/>
    </dgm:pt>
    <dgm:pt modelId="{1CDE1F7E-16C0-4EE6-818F-9E46834812D7}" type="pres">
      <dgm:prSet presAssocID="{897682DC-90AA-4298-A2AC-EB5B9C5EC64E}" presName="sp" presStyleCnt="0"/>
      <dgm:spPr/>
    </dgm:pt>
    <dgm:pt modelId="{AFD15DDE-8B18-47B6-AE05-0EE4A1EFE212}" type="pres">
      <dgm:prSet presAssocID="{AADA8F3B-DB17-4019-B797-C888DD2C281A}" presName="arrowAndChildren" presStyleCnt="0"/>
      <dgm:spPr/>
    </dgm:pt>
    <dgm:pt modelId="{87FC5B14-C8FC-4C12-A025-79A217EC48A7}" type="pres">
      <dgm:prSet presAssocID="{AADA8F3B-DB17-4019-B797-C888DD2C281A}" presName="parentTextArrow" presStyleLbl="node1" presStyleIdx="0" presStyleCnt="0"/>
      <dgm:spPr/>
    </dgm:pt>
    <dgm:pt modelId="{FD70D905-3E0C-4706-BA83-6FC20B868B74}" type="pres">
      <dgm:prSet presAssocID="{AADA8F3B-DB17-4019-B797-C888DD2C281A}" presName="arrow" presStyleLbl="alignNode1" presStyleIdx="1" presStyleCnt="4"/>
      <dgm:spPr/>
    </dgm:pt>
    <dgm:pt modelId="{D0FED5C2-C24E-43A9-9FDD-EAF646AB4B4D}" type="pres">
      <dgm:prSet presAssocID="{AADA8F3B-DB17-4019-B797-C888DD2C281A}" presName="descendantArrow" presStyleLbl="bgAccFollowNode1" presStyleIdx="1" presStyleCnt="4"/>
      <dgm:spPr/>
    </dgm:pt>
    <dgm:pt modelId="{46E61C9A-4E75-4605-B291-C8BC743069C7}" type="pres">
      <dgm:prSet presAssocID="{17DA7F02-D310-48C0-A143-FADB75ABE265}" presName="sp" presStyleCnt="0"/>
      <dgm:spPr/>
    </dgm:pt>
    <dgm:pt modelId="{EA151344-4D3D-4F2E-A5B0-AA61DBE1C5A0}" type="pres">
      <dgm:prSet presAssocID="{12EF45C9-0D43-4051-944B-556A2A4FB0CC}" presName="arrowAndChildren" presStyleCnt="0"/>
      <dgm:spPr/>
    </dgm:pt>
    <dgm:pt modelId="{D29366BD-8573-4BEE-9EDB-B744089BEA16}" type="pres">
      <dgm:prSet presAssocID="{12EF45C9-0D43-4051-944B-556A2A4FB0CC}" presName="parentTextArrow" presStyleLbl="node1" presStyleIdx="0" presStyleCnt="0"/>
      <dgm:spPr/>
    </dgm:pt>
    <dgm:pt modelId="{A78A811A-B487-499C-889F-4C97B349897A}" type="pres">
      <dgm:prSet presAssocID="{12EF45C9-0D43-4051-944B-556A2A4FB0CC}" presName="arrow" presStyleLbl="alignNode1" presStyleIdx="2" presStyleCnt="4"/>
      <dgm:spPr/>
    </dgm:pt>
    <dgm:pt modelId="{08AFAB52-96F1-439E-8FB4-3A8F5F7EF08E}" type="pres">
      <dgm:prSet presAssocID="{12EF45C9-0D43-4051-944B-556A2A4FB0CC}" presName="descendantArrow" presStyleLbl="bgAccFollowNode1" presStyleIdx="2" presStyleCnt="4"/>
      <dgm:spPr/>
    </dgm:pt>
    <dgm:pt modelId="{D0FA1BF3-F96D-4DAE-84FA-2D90EFCEA116}" type="pres">
      <dgm:prSet presAssocID="{84513AAF-2087-490F-85C0-6D3BB24FFC2B}" presName="sp" presStyleCnt="0"/>
      <dgm:spPr/>
    </dgm:pt>
    <dgm:pt modelId="{428764D4-FD23-4C17-8DD3-897865BA87BF}" type="pres">
      <dgm:prSet presAssocID="{27D161BB-B1FA-4FE6-BD9F-FF986E93F0D9}" presName="arrowAndChildren" presStyleCnt="0"/>
      <dgm:spPr/>
    </dgm:pt>
    <dgm:pt modelId="{0B7C88CA-4756-4049-9852-C5ED590F5D4D}" type="pres">
      <dgm:prSet presAssocID="{27D161BB-B1FA-4FE6-BD9F-FF986E93F0D9}" presName="parentTextArrow" presStyleLbl="node1" presStyleIdx="0" presStyleCnt="0"/>
      <dgm:spPr/>
    </dgm:pt>
    <dgm:pt modelId="{4EE4B603-E280-469A-A3CD-FFB16ADF02DB}" type="pres">
      <dgm:prSet presAssocID="{27D161BB-B1FA-4FE6-BD9F-FF986E93F0D9}" presName="arrow" presStyleLbl="alignNode1" presStyleIdx="3" presStyleCnt="4"/>
      <dgm:spPr/>
    </dgm:pt>
    <dgm:pt modelId="{606A28B3-3BDE-4D3F-8F86-2129AEE4CA22}" type="pres">
      <dgm:prSet presAssocID="{27D161BB-B1FA-4FE6-BD9F-FF986E93F0D9}" presName="descendantArrow" presStyleLbl="bgAccFollowNode1" presStyleIdx="3" presStyleCnt="4"/>
      <dgm:spPr/>
    </dgm:pt>
  </dgm:ptLst>
  <dgm:cxnLst>
    <dgm:cxn modelId="{56D2FA0A-BA11-420B-A979-787FB38C3720}" srcId="{27D161BB-B1FA-4FE6-BD9F-FF986E93F0D9}" destId="{1C481256-45C8-4656-B5C7-66B407E6770E}" srcOrd="0" destOrd="0" parTransId="{C3866832-F72D-4837-8312-02813F7838EF}" sibTransId="{61A55B93-4DE1-444D-BC76-FC4A42B2C7F4}"/>
    <dgm:cxn modelId="{2A709814-0316-408C-B38A-0C62AFD32355}" srcId="{AADA8F3B-DB17-4019-B797-C888DD2C281A}" destId="{96AE1FFE-E2AB-4F82-B637-B5BF85C71B42}" srcOrd="0" destOrd="0" parTransId="{E41D2E09-9FD5-4AA8-A365-49E1871C35DC}" sibTransId="{830172C9-0B21-4A40-A228-1C4D26FC24B8}"/>
    <dgm:cxn modelId="{B3C40C1F-2FB6-41C1-AEB5-4B7EA3C8545B}" srcId="{681F33AA-8273-4E23-BBDE-1FFE0502528B}" destId="{12EF45C9-0D43-4051-944B-556A2A4FB0CC}" srcOrd="1" destOrd="0" parTransId="{9641DDD6-17C2-4BB5-83B1-CAC9E2B410D6}" sibTransId="{17DA7F02-D310-48C0-A143-FADB75ABE265}"/>
    <dgm:cxn modelId="{93E7BC23-4EE2-41C7-A274-4C3FBCFDA4B2}" type="presOf" srcId="{BD1C0EF5-C3DB-4522-A368-04126AD6EC0D}" destId="{D0FED5C2-C24E-43A9-9FDD-EAF646AB4B4D}" srcOrd="0" destOrd="1" presId="urn:microsoft.com/office/officeart/2016/7/layout/VerticalDownArrowProcess"/>
    <dgm:cxn modelId="{B7FEA627-EC75-4097-B0A5-F675E707A37E}" type="presOf" srcId="{96AE1FFE-E2AB-4F82-B637-B5BF85C71B42}" destId="{D0FED5C2-C24E-43A9-9FDD-EAF646AB4B4D}" srcOrd="0" destOrd="0" presId="urn:microsoft.com/office/officeart/2016/7/layout/VerticalDownArrowProcess"/>
    <dgm:cxn modelId="{6D51E438-E25B-498E-8F14-7F00F270A731}" type="presOf" srcId="{12EF45C9-0D43-4051-944B-556A2A4FB0CC}" destId="{A78A811A-B487-499C-889F-4C97B349897A}" srcOrd="1" destOrd="0" presId="urn:microsoft.com/office/officeart/2016/7/layout/VerticalDownArrowProcess"/>
    <dgm:cxn modelId="{F79B6941-0F7C-4535-9B22-D48DB23D5F61}" srcId="{681F33AA-8273-4E23-BBDE-1FFE0502528B}" destId="{27D161BB-B1FA-4FE6-BD9F-FF986E93F0D9}" srcOrd="0" destOrd="0" parTransId="{F01D0154-9AC2-4194-BA2D-60A79DA98BAE}" sibTransId="{84513AAF-2087-490F-85C0-6D3BB24FFC2B}"/>
    <dgm:cxn modelId="{45245762-2B2A-4E31-8C7C-7A8246D46280}" type="presOf" srcId="{453F0561-CD13-46FF-B214-EB05658399E6}" destId="{08AFAB52-96F1-439E-8FB4-3A8F5F7EF08E}" srcOrd="0" destOrd="1" presId="urn:microsoft.com/office/officeart/2016/7/layout/VerticalDownArrowProcess"/>
    <dgm:cxn modelId="{A1498E42-D7FA-4B76-8238-D15CC7BEB99E}" srcId="{12EF45C9-0D43-4051-944B-556A2A4FB0CC}" destId="{453F0561-CD13-46FF-B214-EB05658399E6}" srcOrd="1" destOrd="0" parTransId="{4CFE7451-6FD5-424D-A987-3B39030E1BCD}" sibTransId="{19167052-BA32-4D6C-BDE4-09B7245AAD7D}"/>
    <dgm:cxn modelId="{4F843643-AD05-47C5-9E88-BECA1A79E6AB}" srcId="{12EF45C9-0D43-4051-944B-556A2A4FB0CC}" destId="{8DFCAA6A-84A2-49AD-B605-614FEC8C8777}" srcOrd="0" destOrd="0" parTransId="{84E0BADB-FC8F-4FFB-92E6-713E6048EF69}" sibTransId="{B8C35875-056A-426F-9823-2BFA562A141D}"/>
    <dgm:cxn modelId="{7123D070-CA37-4177-BD3C-AFB70601BD24}" type="presOf" srcId="{22A9BF9E-01DC-47C4-96A5-D67C7482228E}" destId="{E5B67D67-329A-48E2-B004-1E84EE9D7212}" srcOrd="0" destOrd="0" presId="urn:microsoft.com/office/officeart/2016/7/layout/VerticalDownArrowProcess"/>
    <dgm:cxn modelId="{F36A8A51-A549-473F-BCC8-9BCD987F3AD9}" type="presOf" srcId="{AADA8F3B-DB17-4019-B797-C888DD2C281A}" destId="{FD70D905-3E0C-4706-BA83-6FC20B868B74}" srcOrd="1" destOrd="0" presId="urn:microsoft.com/office/officeart/2016/7/layout/VerticalDownArrowProcess"/>
    <dgm:cxn modelId="{A45D7473-DD93-4DC9-AC54-0F9A5781D16E}" type="presOf" srcId="{27D161BB-B1FA-4FE6-BD9F-FF986E93F0D9}" destId="{0B7C88CA-4756-4049-9852-C5ED590F5D4D}" srcOrd="0" destOrd="0" presId="urn:microsoft.com/office/officeart/2016/7/layout/VerticalDownArrowProcess"/>
    <dgm:cxn modelId="{AB614E74-9091-4659-86B3-97C82AF8EBDF}" type="presOf" srcId="{1C481256-45C8-4656-B5C7-66B407E6770E}" destId="{606A28B3-3BDE-4D3F-8F86-2129AEE4CA22}" srcOrd="0" destOrd="0" presId="urn:microsoft.com/office/officeart/2016/7/layout/VerticalDownArrowProcess"/>
    <dgm:cxn modelId="{16D83085-A24F-4637-9066-9EB0DB890A28}" type="presOf" srcId="{8DFCAA6A-84A2-49AD-B605-614FEC8C8777}" destId="{08AFAB52-96F1-439E-8FB4-3A8F5F7EF08E}" srcOrd="0" destOrd="0" presId="urn:microsoft.com/office/officeart/2016/7/layout/VerticalDownArrowProcess"/>
    <dgm:cxn modelId="{22B5808C-330B-4B9E-8E57-8FF144C6336E}" srcId="{681F33AA-8273-4E23-BBDE-1FFE0502528B}" destId="{EA455487-C959-43DD-99DC-7B64C49EE99F}" srcOrd="3" destOrd="0" parTransId="{98A6F0CE-B183-4C7B-B3D0-EDB7250FC8ED}" sibTransId="{801303DA-B0E3-422C-BDF4-B09634AFAE1A}"/>
    <dgm:cxn modelId="{2E67639A-473B-4316-871B-0DA16227C877}" type="presOf" srcId="{681F33AA-8273-4E23-BBDE-1FFE0502528B}" destId="{646729D5-73F7-4555-BFFD-5B61726C18EB}" srcOrd="0" destOrd="0" presId="urn:microsoft.com/office/officeart/2016/7/layout/VerticalDownArrowProcess"/>
    <dgm:cxn modelId="{378A449A-916A-43D4-800D-A43EF4265948}" type="presOf" srcId="{12EF45C9-0D43-4051-944B-556A2A4FB0CC}" destId="{D29366BD-8573-4BEE-9EDB-B744089BEA16}" srcOrd="0" destOrd="0" presId="urn:microsoft.com/office/officeart/2016/7/layout/VerticalDownArrowProcess"/>
    <dgm:cxn modelId="{635F29A4-A26C-4C9E-99A9-874403F2D3D3}" srcId="{681F33AA-8273-4E23-BBDE-1FFE0502528B}" destId="{AADA8F3B-DB17-4019-B797-C888DD2C281A}" srcOrd="2" destOrd="0" parTransId="{7422329E-74B1-4123-BDF7-2B2651A93FF3}" sibTransId="{897682DC-90AA-4298-A2AC-EB5B9C5EC64E}"/>
    <dgm:cxn modelId="{C5E56CA8-AC56-452A-B724-A3359B7600F2}" srcId="{AADA8F3B-DB17-4019-B797-C888DD2C281A}" destId="{BD1C0EF5-C3DB-4522-A368-04126AD6EC0D}" srcOrd="1" destOrd="0" parTransId="{8A17921C-661F-4C84-AA8C-40E4570FAB92}" sibTransId="{EEE223A9-5C8F-427B-A203-F05FC92409B4}"/>
    <dgm:cxn modelId="{9D135CC1-EB4A-497D-B27F-DB22F5CA37F0}" type="presOf" srcId="{27D161BB-B1FA-4FE6-BD9F-FF986E93F0D9}" destId="{4EE4B603-E280-469A-A3CD-FFB16ADF02DB}" srcOrd="1" destOrd="0" presId="urn:microsoft.com/office/officeart/2016/7/layout/VerticalDownArrowProcess"/>
    <dgm:cxn modelId="{E05C82CD-38C0-48B3-8891-5FE5863AB840}" type="presOf" srcId="{AADA8F3B-DB17-4019-B797-C888DD2C281A}" destId="{87FC5B14-C8FC-4C12-A025-79A217EC48A7}" srcOrd="0" destOrd="0" presId="urn:microsoft.com/office/officeart/2016/7/layout/VerticalDownArrowProcess"/>
    <dgm:cxn modelId="{160CB6CD-AAF0-48B5-9B21-707FE76A0531}" srcId="{EA455487-C959-43DD-99DC-7B64C49EE99F}" destId="{22A9BF9E-01DC-47C4-96A5-D67C7482228E}" srcOrd="0" destOrd="0" parTransId="{BA0DAB22-4004-4B70-B5A6-8DA71B2D9BD0}" sibTransId="{629EC62D-7ABC-45AD-9A63-A13053A053B9}"/>
    <dgm:cxn modelId="{3AE4D3E8-1085-4CE0-B9AA-EBA37A63F951}" type="presOf" srcId="{EA455487-C959-43DD-99DC-7B64C49EE99F}" destId="{E28249A7-6A63-42D0-A715-E2E2328C7042}" srcOrd="0" destOrd="0" presId="urn:microsoft.com/office/officeart/2016/7/layout/VerticalDownArrowProcess"/>
    <dgm:cxn modelId="{B1F58C6F-560E-4FE9-8BD9-6782BE0C403A}" type="presParOf" srcId="{646729D5-73F7-4555-BFFD-5B61726C18EB}" destId="{C6790D58-B759-499F-8F24-13CAFA8E1F22}" srcOrd="0" destOrd="0" presId="urn:microsoft.com/office/officeart/2016/7/layout/VerticalDownArrowProcess"/>
    <dgm:cxn modelId="{CE66CB22-CDBC-4A58-9455-D67D6B344793}" type="presParOf" srcId="{C6790D58-B759-499F-8F24-13CAFA8E1F22}" destId="{E28249A7-6A63-42D0-A715-E2E2328C7042}" srcOrd="0" destOrd="0" presId="urn:microsoft.com/office/officeart/2016/7/layout/VerticalDownArrowProcess"/>
    <dgm:cxn modelId="{9CBD2D91-0D81-4640-9BA7-05C4F6F5EA43}" type="presParOf" srcId="{C6790D58-B759-499F-8F24-13CAFA8E1F22}" destId="{E5B67D67-329A-48E2-B004-1E84EE9D7212}" srcOrd="1" destOrd="0" presId="urn:microsoft.com/office/officeart/2016/7/layout/VerticalDownArrowProcess"/>
    <dgm:cxn modelId="{C197A087-C979-46EB-A7B3-D0D6E57D9947}" type="presParOf" srcId="{646729D5-73F7-4555-BFFD-5B61726C18EB}" destId="{1CDE1F7E-16C0-4EE6-818F-9E46834812D7}" srcOrd="1" destOrd="0" presId="urn:microsoft.com/office/officeart/2016/7/layout/VerticalDownArrowProcess"/>
    <dgm:cxn modelId="{FE19D98B-4F1A-429D-9521-EAA60626492B}" type="presParOf" srcId="{646729D5-73F7-4555-BFFD-5B61726C18EB}" destId="{AFD15DDE-8B18-47B6-AE05-0EE4A1EFE212}" srcOrd="2" destOrd="0" presId="urn:microsoft.com/office/officeart/2016/7/layout/VerticalDownArrowProcess"/>
    <dgm:cxn modelId="{AE61AF4D-9779-49D9-89F3-FA240C65B8D8}" type="presParOf" srcId="{AFD15DDE-8B18-47B6-AE05-0EE4A1EFE212}" destId="{87FC5B14-C8FC-4C12-A025-79A217EC48A7}" srcOrd="0" destOrd="0" presId="urn:microsoft.com/office/officeart/2016/7/layout/VerticalDownArrowProcess"/>
    <dgm:cxn modelId="{CBFEED7F-F46D-4BD6-ADCC-DF7BE4E45E31}" type="presParOf" srcId="{AFD15DDE-8B18-47B6-AE05-0EE4A1EFE212}" destId="{FD70D905-3E0C-4706-BA83-6FC20B868B74}" srcOrd="1" destOrd="0" presId="urn:microsoft.com/office/officeart/2016/7/layout/VerticalDownArrowProcess"/>
    <dgm:cxn modelId="{D01E286B-2455-4C16-A8F1-76E107D7230F}" type="presParOf" srcId="{AFD15DDE-8B18-47B6-AE05-0EE4A1EFE212}" destId="{D0FED5C2-C24E-43A9-9FDD-EAF646AB4B4D}" srcOrd="2" destOrd="0" presId="urn:microsoft.com/office/officeart/2016/7/layout/VerticalDownArrowProcess"/>
    <dgm:cxn modelId="{F30A9DC6-8CB2-4D85-A8A7-3780FF139885}" type="presParOf" srcId="{646729D5-73F7-4555-BFFD-5B61726C18EB}" destId="{46E61C9A-4E75-4605-B291-C8BC743069C7}" srcOrd="3" destOrd="0" presId="urn:microsoft.com/office/officeart/2016/7/layout/VerticalDownArrowProcess"/>
    <dgm:cxn modelId="{C0E0EA36-EFA8-491A-A58C-1CDD309043E7}" type="presParOf" srcId="{646729D5-73F7-4555-BFFD-5B61726C18EB}" destId="{EA151344-4D3D-4F2E-A5B0-AA61DBE1C5A0}" srcOrd="4" destOrd="0" presId="urn:microsoft.com/office/officeart/2016/7/layout/VerticalDownArrowProcess"/>
    <dgm:cxn modelId="{247EDCB0-E2EF-4DD6-A186-07F3DBF31683}" type="presParOf" srcId="{EA151344-4D3D-4F2E-A5B0-AA61DBE1C5A0}" destId="{D29366BD-8573-4BEE-9EDB-B744089BEA16}" srcOrd="0" destOrd="0" presId="urn:microsoft.com/office/officeart/2016/7/layout/VerticalDownArrowProcess"/>
    <dgm:cxn modelId="{9525B44F-87E3-4872-ABAA-FA220FDC41EF}" type="presParOf" srcId="{EA151344-4D3D-4F2E-A5B0-AA61DBE1C5A0}" destId="{A78A811A-B487-499C-889F-4C97B349897A}" srcOrd="1" destOrd="0" presId="urn:microsoft.com/office/officeart/2016/7/layout/VerticalDownArrowProcess"/>
    <dgm:cxn modelId="{602B0736-D2A9-4AE0-A3AC-C1B178F39A6E}" type="presParOf" srcId="{EA151344-4D3D-4F2E-A5B0-AA61DBE1C5A0}" destId="{08AFAB52-96F1-439E-8FB4-3A8F5F7EF08E}" srcOrd="2" destOrd="0" presId="urn:microsoft.com/office/officeart/2016/7/layout/VerticalDownArrowProcess"/>
    <dgm:cxn modelId="{B93912BD-8996-4087-9F45-0DCB2ABC31A3}" type="presParOf" srcId="{646729D5-73F7-4555-BFFD-5B61726C18EB}" destId="{D0FA1BF3-F96D-4DAE-84FA-2D90EFCEA116}" srcOrd="5" destOrd="0" presId="urn:microsoft.com/office/officeart/2016/7/layout/VerticalDownArrowProcess"/>
    <dgm:cxn modelId="{F78D4CA1-CDDD-4523-A9F8-7839DDCE2E70}" type="presParOf" srcId="{646729D5-73F7-4555-BFFD-5B61726C18EB}" destId="{428764D4-FD23-4C17-8DD3-897865BA87BF}" srcOrd="6" destOrd="0" presId="urn:microsoft.com/office/officeart/2016/7/layout/VerticalDownArrowProcess"/>
    <dgm:cxn modelId="{B75754E1-BE4C-4AFD-A2BB-3F209C9A7EA9}" type="presParOf" srcId="{428764D4-FD23-4C17-8DD3-897865BA87BF}" destId="{0B7C88CA-4756-4049-9852-C5ED590F5D4D}" srcOrd="0" destOrd="0" presId="urn:microsoft.com/office/officeart/2016/7/layout/VerticalDownArrowProcess"/>
    <dgm:cxn modelId="{0D4114FD-58EB-4D6B-A165-D0D9FCDBCEF2}" type="presParOf" srcId="{428764D4-FD23-4C17-8DD3-897865BA87BF}" destId="{4EE4B603-E280-469A-A3CD-FFB16ADF02DB}" srcOrd="1" destOrd="0" presId="urn:microsoft.com/office/officeart/2016/7/layout/VerticalDownArrowProcess"/>
    <dgm:cxn modelId="{E0294C51-4A07-466D-AA1C-13A0DD819A9B}" type="presParOf" srcId="{428764D4-FD23-4C17-8DD3-897865BA87BF}" destId="{606A28B3-3BDE-4D3F-8F86-2129AEE4CA22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EFE63E-EDEA-4348-9B7E-4CA086DCC2A6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3041623-F102-4659-9583-7599D0D56871}">
      <dgm:prSet/>
      <dgm:spPr/>
      <dgm:t>
        <a:bodyPr/>
        <a:lstStyle/>
        <a:p>
          <a:r>
            <a:rPr lang="en-US"/>
            <a:t>EQUIPE: </a:t>
          </a:r>
        </a:p>
      </dgm:t>
    </dgm:pt>
    <dgm:pt modelId="{C1C1A8A4-6AE0-42F6-91A3-D4810CABDCEC}" type="parTrans" cxnId="{E05CD6E3-5CAA-4120-9CBE-96AE1670BFA9}">
      <dgm:prSet/>
      <dgm:spPr/>
      <dgm:t>
        <a:bodyPr/>
        <a:lstStyle/>
        <a:p>
          <a:endParaRPr lang="en-US"/>
        </a:p>
      </dgm:t>
    </dgm:pt>
    <dgm:pt modelId="{00161CB3-3D90-4E37-930C-7697F430E73D}" type="sibTrans" cxnId="{E05CD6E3-5CAA-4120-9CBE-96AE1670BFA9}">
      <dgm:prSet/>
      <dgm:spPr/>
      <dgm:t>
        <a:bodyPr/>
        <a:lstStyle/>
        <a:p>
          <a:endParaRPr lang="en-US"/>
        </a:p>
      </dgm:t>
    </dgm:pt>
    <dgm:pt modelId="{D7B0DD42-39AF-4716-AF50-6630B25CA352}">
      <dgm:prSet/>
      <dgm:spPr/>
      <dgm:t>
        <a:bodyPr/>
        <a:lstStyle/>
        <a:p>
          <a:r>
            <a:rPr lang="en-US"/>
            <a:t>GUSTAVO HENRIQUE NALLI - RA 24001866 </a:t>
          </a:r>
        </a:p>
      </dgm:t>
    </dgm:pt>
    <dgm:pt modelId="{3016BEC1-5833-4DBB-A498-9069E2E716DE}" type="parTrans" cxnId="{E54819BE-8195-4C35-8BC5-D81E28D81F64}">
      <dgm:prSet/>
      <dgm:spPr/>
      <dgm:t>
        <a:bodyPr/>
        <a:lstStyle/>
        <a:p>
          <a:endParaRPr lang="en-US"/>
        </a:p>
      </dgm:t>
    </dgm:pt>
    <dgm:pt modelId="{874477D0-4F5B-4B88-A483-B7B66C282378}" type="sibTrans" cxnId="{E54819BE-8195-4C35-8BC5-D81E28D81F64}">
      <dgm:prSet/>
      <dgm:spPr/>
      <dgm:t>
        <a:bodyPr/>
        <a:lstStyle/>
        <a:p>
          <a:endParaRPr lang="en-US"/>
        </a:p>
      </dgm:t>
    </dgm:pt>
    <dgm:pt modelId="{9EB63E29-FE2B-4092-A5CD-C0ADABE10B1F}">
      <dgm:prSet/>
      <dgm:spPr/>
      <dgm:t>
        <a:bodyPr/>
        <a:lstStyle/>
        <a:p>
          <a:r>
            <a:rPr lang="en-US"/>
            <a:t>BRUNO OLIVEIRA - RA 1012023200055 </a:t>
          </a:r>
        </a:p>
      </dgm:t>
    </dgm:pt>
    <dgm:pt modelId="{D4994818-EE72-45AC-A6EA-633590429640}" type="parTrans" cxnId="{1DDCDE0B-AF6C-4446-9815-86BAAF095BB2}">
      <dgm:prSet/>
      <dgm:spPr/>
      <dgm:t>
        <a:bodyPr/>
        <a:lstStyle/>
        <a:p>
          <a:endParaRPr lang="en-US"/>
        </a:p>
      </dgm:t>
    </dgm:pt>
    <dgm:pt modelId="{BAFA39E4-2DF9-4F8A-A573-96F3259FB1A8}" type="sibTrans" cxnId="{1DDCDE0B-AF6C-4446-9815-86BAAF095BB2}">
      <dgm:prSet/>
      <dgm:spPr/>
      <dgm:t>
        <a:bodyPr/>
        <a:lstStyle/>
        <a:p>
          <a:endParaRPr lang="en-US"/>
        </a:p>
      </dgm:t>
    </dgm:pt>
    <dgm:pt modelId="{DBF3DD4A-AE14-4BF6-B8FC-65C9654451BC}">
      <dgm:prSet/>
      <dgm:spPr/>
      <dgm:t>
        <a:bodyPr/>
        <a:lstStyle/>
        <a:p>
          <a:r>
            <a:rPr lang="en-US"/>
            <a:t>AGNALDO JUNIOR - RA 24001968 </a:t>
          </a:r>
        </a:p>
      </dgm:t>
    </dgm:pt>
    <dgm:pt modelId="{7B308691-AC26-47EE-98A6-159C3872D993}" type="parTrans" cxnId="{CADC502E-85AB-46D8-AA51-ECCB678E1A9B}">
      <dgm:prSet/>
      <dgm:spPr/>
      <dgm:t>
        <a:bodyPr/>
        <a:lstStyle/>
        <a:p>
          <a:endParaRPr lang="en-US"/>
        </a:p>
      </dgm:t>
    </dgm:pt>
    <dgm:pt modelId="{ADA409B4-A3F5-420D-BD05-7B5ED1AF3805}" type="sibTrans" cxnId="{CADC502E-85AB-46D8-AA51-ECCB678E1A9B}">
      <dgm:prSet/>
      <dgm:spPr/>
      <dgm:t>
        <a:bodyPr/>
        <a:lstStyle/>
        <a:p>
          <a:endParaRPr lang="en-US"/>
        </a:p>
      </dgm:t>
    </dgm:pt>
    <dgm:pt modelId="{CBEC9062-8E07-43FC-B91F-DCCBCF3E3E2D}">
      <dgm:prSet/>
      <dgm:spPr/>
      <dgm:t>
        <a:bodyPr/>
        <a:lstStyle/>
        <a:p>
          <a:r>
            <a:rPr lang="en-US"/>
            <a:t>EVERSON GIBSON - RA 24001815 </a:t>
          </a:r>
        </a:p>
      </dgm:t>
    </dgm:pt>
    <dgm:pt modelId="{4D2C1895-98A6-446A-A1CA-B65235BCB5E7}" type="parTrans" cxnId="{B00A09B0-0ED5-4EDF-A945-D7C7C41965AE}">
      <dgm:prSet/>
      <dgm:spPr/>
      <dgm:t>
        <a:bodyPr/>
        <a:lstStyle/>
        <a:p>
          <a:endParaRPr lang="en-US"/>
        </a:p>
      </dgm:t>
    </dgm:pt>
    <dgm:pt modelId="{31564546-7CC0-40D5-84C1-D788E12B8E2B}" type="sibTrans" cxnId="{B00A09B0-0ED5-4EDF-A945-D7C7C41965AE}">
      <dgm:prSet/>
      <dgm:spPr/>
      <dgm:t>
        <a:bodyPr/>
        <a:lstStyle/>
        <a:p>
          <a:endParaRPr lang="en-US"/>
        </a:p>
      </dgm:t>
    </dgm:pt>
    <dgm:pt modelId="{93545997-A844-4EC9-BAC8-4C14114024E8}">
      <dgm:prSet/>
      <dgm:spPr/>
      <dgm:t>
        <a:bodyPr/>
        <a:lstStyle/>
        <a:p>
          <a:r>
            <a:rPr lang="en-US"/>
            <a:t>CRISTIANE CARLOS DOMINGUES - RA 1012023200375 </a:t>
          </a:r>
        </a:p>
      </dgm:t>
    </dgm:pt>
    <dgm:pt modelId="{8662C393-1D4B-4C63-B2BB-7A0896BC13EB}" type="parTrans" cxnId="{2A2D2922-2568-4AD6-9B3B-DBE9C7BF04F8}">
      <dgm:prSet/>
      <dgm:spPr/>
      <dgm:t>
        <a:bodyPr/>
        <a:lstStyle/>
        <a:p>
          <a:endParaRPr lang="en-US"/>
        </a:p>
      </dgm:t>
    </dgm:pt>
    <dgm:pt modelId="{6473FD15-C456-4F76-88E0-3992429AAB29}" type="sibTrans" cxnId="{2A2D2922-2568-4AD6-9B3B-DBE9C7BF04F8}">
      <dgm:prSet/>
      <dgm:spPr/>
      <dgm:t>
        <a:bodyPr/>
        <a:lstStyle/>
        <a:p>
          <a:endParaRPr lang="en-US"/>
        </a:p>
      </dgm:t>
    </dgm:pt>
    <dgm:pt modelId="{C39B6DDF-51F1-42D0-B7C0-B7F35E3FDABB}">
      <dgm:prSet/>
      <dgm:spPr/>
      <dgm:t>
        <a:bodyPr/>
        <a:lstStyle/>
        <a:p>
          <a:r>
            <a:rPr lang="en-US"/>
            <a:t>CAROLINA BUQUE GARCIA - RA 24001853 </a:t>
          </a:r>
        </a:p>
      </dgm:t>
    </dgm:pt>
    <dgm:pt modelId="{DA447C51-222C-4464-9D7D-863CDB6DD8C8}" type="parTrans" cxnId="{284E8DC9-D701-4B04-82E8-B1FE9189BBA4}">
      <dgm:prSet/>
      <dgm:spPr/>
      <dgm:t>
        <a:bodyPr/>
        <a:lstStyle/>
        <a:p>
          <a:endParaRPr lang="en-US"/>
        </a:p>
      </dgm:t>
    </dgm:pt>
    <dgm:pt modelId="{4D8FE13F-2157-4CC6-8D51-7D9CABCF0184}" type="sibTrans" cxnId="{284E8DC9-D701-4B04-82E8-B1FE9189BBA4}">
      <dgm:prSet/>
      <dgm:spPr/>
      <dgm:t>
        <a:bodyPr/>
        <a:lstStyle/>
        <a:p>
          <a:endParaRPr lang="en-US"/>
        </a:p>
      </dgm:t>
    </dgm:pt>
    <dgm:pt modelId="{09321639-122E-4CAA-814E-D56D5DA89B28}">
      <dgm:prSet/>
      <dgm:spPr/>
      <dgm:t>
        <a:bodyPr/>
        <a:lstStyle/>
        <a:p>
          <a:r>
            <a:rPr lang="en-US"/>
            <a:t>DANIEL ZERBINI OBZUT - RA 1012023100481 </a:t>
          </a:r>
        </a:p>
      </dgm:t>
    </dgm:pt>
    <dgm:pt modelId="{E76917D0-8EFF-40EE-B6E3-8AD5FB65227A}" type="parTrans" cxnId="{7E86E3FB-0344-4E24-A832-AF10C96593D9}">
      <dgm:prSet/>
      <dgm:spPr/>
      <dgm:t>
        <a:bodyPr/>
        <a:lstStyle/>
        <a:p>
          <a:endParaRPr lang="en-US"/>
        </a:p>
      </dgm:t>
    </dgm:pt>
    <dgm:pt modelId="{CBF4F6C9-12C2-4B1D-BA41-3659DEAAA0DD}" type="sibTrans" cxnId="{7E86E3FB-0344-4E24-A832-AF10C96593D9}">
      <dgm:prSet/>
      <dgm:spPr/>
      <dgm:t>
        <a:bodyPr/>
        <a:lstStyle/>
        <a:p>
          <a:endParaRPr lang="en-US"/>
        </a:p>
      </dgm:t>
    </dgm:pt>
    <dgm:pt modelId="{9AEAE7C1-AFED-400F-8F78-B0D77A4CFE49}">
      <dgm:prSet/>
      <dgm:spPr/>
      <dgm:t>
        <a:bodyPr/>
        <a:lstStyle/>
        <a:p>
          <a:r>
            <a:rPr lang="en-US"/>
            <a:t>MARIA JÚLIA PAMPLONA FERREIRA - RA 24000471 </a:t>
          </a:r>
        </a:p>
      </dgm:t>
    </dgm:pt>
    <dgm:pt modelId="{368CC4D6-686A-4BD4-AD4C-6C0D4A9F6F3C}" type="parTrans" cxnId="{95A7512D-30EB-4E08-B2CA-DB56EAC2A8E6}">
      <dgm:prSet/>
      <dgm:spPr/>
      <dgm:t>
        <a:bodyPr/>
        <a:lstStyle/>
        <a:p>
          <a:endParaRPr lang="en-US"/>
        </a:p>
      </dgm:t>
    </dgm:pt>
    <dgm:pt modelId="{A85AC71B-05B4-4F63-B58F-D5A7C660A990}" type="sibTrans" cxnId="{95A7512D-30EB-4E08-B2CA-DB56EAC2A8E6}">
      <dgm:prSet/>
      <dgm:spPr/>
      <dgm:t>
        <a:bodyPr/>
        <a:lstStyle/>
        <a:p>
          <a:endParaRPr lang="en-US"/>
        </a:p>
      </dgm:t>
    </dgm:pt>
    <dgm:pt modelId="{FF23F83C-782D-4A42-9981-38DB0D6F567A}">
      <dgm:prSet/>
      <dgm:spPr/>
      <dgm:t>
        <a:bodyPr/>
        <a:lstStyle/>
        <a:p>
          <a:r>
            <a:rPr lang="en-US"/>
            <a:t>VANESSA SOUZA RA - 24002051</a:t>
          </a:r>
        </a:p>
      </dgm:t>
    </dgm:pt>
    <dgm:pt modelId="{AFF74CCA-A33E-4CE2-A4D5-98F473644204}" type="parTrans" cxnId="{BEDD1EB6-7F37-4F9D-914D-8F7DDEBBBA56}">
      <dgm:prSet/>
      <dgm:spPr/>
      <dgm:t>
        <a:bodyPr/>
        <a:lstStyle/>
        <a:p>
          <a:endParaRPr lang="en-US"/>
        </a:p>
      </dgm:t>
    </dgm:pt>
    <dgm:pt modelId="{F6174AF2-CA09-49F5-8346-6A873C9A3BA6}" type="sibTrans" cxnId="{BEDD1EB6-7F37-4F9D-914D-8F7DDEBBBA56}">
      <dgm:prSet/>
      <dgm:spPr/>
      <dgm:t>
        <a:bodyPr/>
        <a:lstStyle/>
        <a:p>
          <a:endParaRPr lang="en-US"/>
        </a:p>
      </dgm:t>
    </dgm:pt>
    <dgm:pt modelId="{03B896A1-7A02-4DB4-BB4E-E04CD74141DA}" type="pres">
      <dgm:prSet presAssocID="{EAEFE63E-EDEA-4348-9B7E-4CA086DCC2A6}" presName="vert0" presStyleCnt="0">
        <dgm:presLayoutVars>
          <dgm:dir/>
          <dgm:animOne val="branch"/>
          <dgm:animLvl val="lvl"/>
        </dgm:presLayoutVars>
      </dgm:prSet>
      <dgm:spPr/>
    </dgm:pt>
    <dgm:pt modelId="{985E76CE-8BC3-4A9A-9BFE-E9A2DF715CF9}" type="pres">
      <dgm:prSet presAssocID="{63041623-F102-4659-9583-7599D0D56871}" presName="thickLine" presStyleLbl="alignNode1" presStyleIdx="0" presStyleCnt="10"/>
      <dgm:spPr/>
    </dgm:pt>
    <dgm:pt modelId="{0D04FC0A-5373-4FCC-AE30-4CBDC9CEBFE3}" type="pres">
      <dgm:prSet presAssocID="{63041623-F102-4659-9583-7599D0D56871}" presName="horz1" presStyleCnt="0"/>
      <dgm:spPr/>
    </dgm:pt>
    <dgm:pt modelId="{9EBCFB9C-C836-4D2F-B841-AB33A2D8A406}" type="pres">
      <dgm:prSet presAssocID="{63041623-F102-4659-9583-7599D0D56871}" presName="tx1" presStyleLbl="revTx" presStyleIdx="0" presStyleCnt="10"/>
      <dgm:spPr/>
    </dgm:pt>
    <dgm:pt modelId="{928CA1B4-BCCC-4008-93AF-8D07DA5D1DA6}" type="pres">
      <dgm:prSet presAssocID="{63041623-F102-4659-9583-7599D0D56871}" presName="vert1" presStyleCnt="0"/>
      <dgm:spPr/>
    </dgm:pt>
    <dgm:pt modelId="{393274B6-A20E-4EC4-8373-415CAF05D86F}" type="pres">
      <dgm:prSet presAssocID="{D7B0DD42-39AF-4716-AF50-6630B25CA352}" presName="thickLine" presStyleLbl="alignNode1" presStyleIdx="1" presStyleCnt="10"/>
      <dgm:spPr/>
    </dgm:pt>
    <dgm:pt modelId="{DBF56BA8-BE53-4062-A424-40E1BD93F7DB}" type="pres">
      <dgm:prSet presAssocID="{D7B0DD42-39AF-4716-AF50-6630B25CA352}" presName="horz1" presStyleCnt="0"/>
      <dgm:spPr/>
    </dgm:pt>
    <dgm:pt modelId="{B6D585CC-72AA-43A0-BC5D-EB562A33B979}" type="pres">
      <dgm:prSet presAssocID="{D7B0DD42-39AF-4716-AF50-6630B25CA352}" presName="tx1" presStyleLbl="revTx" presStyleIdx="1" presStyleCnt="10"/>
      <dgm:spPr/>
    </dgm:pt>
    <dgm:pt modelId="{4C56F6FF-6DA2-4E2D-93F6-9D74100B0406}" type="pres">
      <dgm:prSet presAssocID="{D7B0DD42-39AF-4716-AF50-6630B25CA352}" presName="vert1" presStyleCnt="0"/>
      <dgm:spPr/>
    </dgm:pt>
    <dgm:pt modelId="{D71C6528-2C60-4CB3-B51B-1C57A86DC78D}" type="pres">
      <dgm:prSet presAssocID="{9EB63E29-FE2B-4092-A5CD-C0ADABE10B1F}" presName="thickLine" presStyleLbl="alignNode1" presStyleIdx="2" presStyleCnt="10"/>
      <dgm:spPr/>
    </dgm:pt>
    <dgm:pt modelId="{D9235451-4DAA-4188-A6F6-AC5CBF7E3D33}" type="pres">
      <dgm:prSet presAssocID="{9EB63E29-FE2B-4092-A5CD-C0ADABE10B1F}" presName="horz1" presStyleCnt="0"/>
      <dgm:spPr/>
    </dgm:pt>
    <dgm:pt modelId="{8A991B02-DC1E-49B7-80F0-EB2EB195DD78}" type="pres">
      <dgm:prSet presAssocID="{9EB63E29-FE2B-4092-A5CD-C0ADABE10B1F}" presName="tx1" presStyleLbl="revTx" presStyleIdx="2" presStyleCnt="10"/>
      <dgm:spPr/>
    </dgm:pt>
    <dgm:pt modelId="{35FBD3BD-47D3-4701-9FCD-44CC384758DC}" type="pres">
      <dgm:prSet presAssocID="{9EB63E29-FE2B-4092-A5CD-C0ADABE10B1F}" presName="vert1" presStyleCnt="0"/>
      <dgm:spPr/>
    </dgm:pt>
    <dgm:pt modelId="{FAF15EB8-42DB-4D54-8D85-4798EE1C18A1}" type="pres">
      <dgm:prSet presAssocID="{DBF3DD4A-AE14-4BF6-B8FC-65C9654451BC}" presName="thickLine" presStyleLbl="alignNode1" presStyleIdx="3" presStyleCnt="10"/>
      <dgm:spPr/>
    </dgm:pt>
    <dgm:pt modelId="{24FDFC82-4263-4E31-BC4B-C46E1617862A}" type="pres">
      <dgm:prSet presAssocID="{DBF3DD4A-AE14-4BF6-B8FC-65C9654451BC}" presName="horz1" presStyleCnt="0"/>
      <dgm:spPr/>
    </dgm:pt>
    <dgm:pt modelId="{DF287A9B-6F8F-40D7-BD7F-420EF7F5D0F9}" type="pres">
      <dgm:prSet presAssocID="{DBF3DD4A-AE14-4BF6-B8FC-65C9654451BC}" presName="tx1" presStyleLbl="revTx" presStyleIdx="3" presStyleCnt="10"/>
      <dgm:spPr/>
    </dgm:pt>
    <dgm:pt modelId="{548676AB-2453-4BEA-B83D-9F3F98D43629}" type="pres">
      <dgm:prSet presAssocID="{DBF3DD4A-AE14-4BF6-B8FC-65C9654451BC}" presName="vert1" presStyleCnt="0"/>
      <dgm:spPr/>
    </dgm:pt>
    <dgm:pt modelId="{67F0B753-3414-4269-B311-B72C25BA74AE}" type="pres">
      <dgm:prSet presAssocID="{CBEC9062-8E07-43FC-B91F-DCCBCF3E3E2D}" presName="thickLine" presStyleLbl="alignNode1" presStyleIdx="4" presStyleCnt="10"/>
      <dgm:spPr/>
    </dgm:pt>
    <dgm:pt modelId="{AB8C59D6-8A60-45D6-A410-80B3F8A45A15}" type="pres">
      <dgm:prSet presAssocID="{CBEC9062-8E07-43FC-B91F-DCCBCF3E3E2D}" presName="horz1" presStyleCnt="0"/>
      <dgm:spPr/>
    </dgm:pt>
    <dgm:pt modelId="{BD744AEA-7850-42E1-8811-E95166417EE3}" type="pres">
      <dgm:prSet presAssocID="{CBEC9062-8E07-43FC-B91F-DCCBCF3E3E2D}" presName="tx1" presStyleLbl="revTx" presStyleIdx="4" presStyleCnt="10"/>
      <dgm:spPr/>
    </dgm:pt>
    <dgm:pt modelId="{7A992793-9CB3-4EBD-B22B-703856A05967}" type="pres">
      <dgm:prSet presAssocID="{CBEC9062-8E07-43FC-B91F-DCCBCF3E3E2D}" presName="vert1" presStyleCnt="0"/>
      <dgm:spPr/>
    </dgm:pt>
    <dgm:pt modelId="{7EFED735-1BE9-450B-901E-5F0F4564C337}" type="pres">
      <dgm:prSet presAssocID="{93545997-A844-4EC9-BAC8-4C14114024E8}" presName="thickLine" presStyleLbl="alignNode1" presStyleIdx="5" presStyleCnt="10"/>
      <dgm:spPr/>
    </dgm:pt>
    <dgm:pt modelId="{D48979C6-E91E-4AFC-A48D-29D1D185214E}" type="pres">
      <dgm:prSet presAssocID="{93545997-A844-4EC9-BAC8-4C14114024E8}" presName="horz1" presStyleCnt="0"/>
      <dgm:spPr/>
    </dgm:pt>
    <dgm:pt modelId="{F3037209-03A4-4DA9-9EF3-2F9FCE715438}" type="pres">
      <dgm:prSet presAssocID="{93545997-A844-4EC9-BAC8-4C14114024E8}" presName="tx1" presStyleLbl="revTx" presStyleIdx="5" presStyleCnt="10"/>
      <dgm:spPr/>
    </dgm:pt>
    <dgm:pt modelId="{F363FE6E-BC82-436F-883F-FCFF42E8B432}" type="pres">
      <dgm:prSet presAssocID="{93545997-A844-4EC9-BAC8-4C14114024E8}" presName="vert1" presStyleCnt="0"/>
      <dgm:spPr/>
    </dgm:pt>
    <dgm:pt modelId="{1F279B8C-E2CF-4FF3-A1AD-2151E0B35BD1}" type="pres">
      <dgm:prSet presAssocID="{C39B6DDF-51F1-42D0-B7C0-B7F35E3FDABB}" presName="thickLine" presStyleLbl="alignNode1" presStyleIdx="6" presStyleCnt="10"/>
      <dgm:spPr/>
    </dgm:pt>
    <dgm:pt modelId="{1EF8C5C9-4E73-4198-8BEB-269FFD635522}" type="pres">
      <dgm:prSet presAssocID="{C39B6DDF-51F1-42D0-B7C0-B7F35E3FDABB}" presName="horz1" presStyleCnt="0"/>
      <dgm:spPr/>
    </dgm:pt>
    <dgm:pt modelId="{91E136BD-4136-419B-A669-D60772D3DB0A}" type="pres">
      <dgm:prSet presAssocID="{C39B6DDF-51F1-42D0-B7C0-B7F35E3FDABB}" presName="tx1" presStyleLbl="revTx" presStyleIdx="6" presStyleCnt="10"/>
      <dgm:spPr/>
    </dgm:pt>
    <dgm:pt modelId="{0E814D05-D212-47F2-8060-6650A18C03FC}" type="pres">
      <dgm:prSet presAssocID="{C39B6DDF-51F1-42D0-B7C0-B7F35E3FDABB}" presName="vert1" presStyleCnt="0"/>
      <dgm:spPr/>
    </dgm:pt>
    <dgm:pt modelId="{6950C93E-7721-4867-8176-D03CC6E6F90D}" type="pres">
      <dgm:prSet presAssocID="{09321639-122E-4CAA-814E-D56D5DA89B28}" presName="thickLine" presStyleLbl="alignNode1" presStyleIdx="7" presStyleCnt="10"/>
      <dgm:spPr/>
    </dgm:pt>
    <dgm:pt modelId="{06144CF2-94A9-4D6D-B10C-D5A23C368579}" type="pres">
      <dgm:prSet presAssocID="{09321639-122E-4CAA-814E-D56D5DA89B28}" presName="horz1" presStyleCnt="0"/>
      <dgm:spPr/>
    </dgm:pt>
    <dgm:pt modelId="{93B220FA-28BC-4B3F-86F7-1A43FB7B0F32}" type="pres">
      <dgm:prSet presAssocID="{09321639-122E-4CAA-814E-D56D5DA89B28}" presName="tx1" presStyleLbl="revTx" presStyleIdx="7" presStyleCnt="10"/>
      <dgm:spPr/>
    </dgm:pt>
    <dgm:pt modelId="{A7D9FB25-D5CE-449A-836F-CF0F44D756EB}" type="pres">
      <dgm:prSet presAssocID="{09321639-122E-4CAA-814E-D56D5DA89B28}" presName="vert1" presStyleCnt="0"/>
      <dgm:spPr/>
    </dgm:pt>
    <dgm:pt modelId="{70A071E0-9DC6-4DBB-8EB9-420C2554FA5D}" type="pres">
      <dgm:prSet presAssocID="{9AEAE7C1-AFED-400F-8F78-B0D77A4CFE49}" presName="thickLine" presStyleLbl="alignNode1" presStyleIdx="8" presStyleCnt="10"/>
      <dgm:spPr/>
    </dgm:pt>
    <dgm:pt modelId="{FF9EA282-AFCB-4EC6-B6CC-955E13AB6525}" type="pres">
      <dgm:prSet presAssocID="{9AEAE7C1-AFED-400F-8F78-B0D77A4CFE49}" presName="horz1" presStyleCnt="0"/>
      <dgm:spPr/>
    </dgm:pt>
    <dgm:pt modelId="{12D705BC-C90D-4872-92F2-961A50E31640}" type="pres">
      <dgm:prSet presAssocID="{9AEAE7C1-AFED-400F-8F78-B0D77A4CFE49}" presName="tx1" presStyleLbl="revTx" presStyleIdx="8" presStyleCnt="10"/>
      <dgm:spPr/>
    </dgm:pt>
    <dgm:pt modelId="{64DCEAE5-761D-45F3-8E4F-F9F9582A39C4}" type="pres">
      <dgm:prSet presAssocID="{9AEAE7C1-AFED-400F-8F78-B0D77A4CFE49}" presName="vert1" presStyleCnt="0"/>
      <dgm:spPr/>
    </dgm:pt>
    <dgm:pt modelId="{08610B23-D486-4989-9A62-AF0061F374DF}" type="pres">
      <dgm:prSet presAssocID="{FF23F83C-782D-4A42-9981-38DB0D6F567A}" presName="thickLine" presStyleLbl="alignNode1" presStyleIdx="9" presStyleCnt="10"/>
      <dgm:spPr/>
    </dgm:pt>
    <dgm:pt modelId="{75F355AF-4938-48A0-97A1-BC44257440AD}" type="pres">
      <dgm:prSet presAssocID="{FF23F83C-782D-4A42-9981-38DB0D6F567A}" presName="horz1" presStyleCnt="0"/>
      <dgm:spPr/>
    </dgm:pt>
    <dgm:pt modelId="{890D2864-A1D8-4DBF-BC44-B95FAF94CBB4}" type="pres">
      <dgm:prSet presAssocID="{FF23F83C-782D-4A42-9981-38DB0D6F567A}" presName="tx1" presStyleLbl="revTx" presStyleIdx="9" presStyleCnt="10"/>
      <dgm:spPr/>
    </dgm:pt>
    <dgm:pt modelId="{ED76E3B7-432F-4697-8EA9-D5C83DA265B3}" type="pres">
      <dgm:prSet presAssocID="{FF23F83C-782D-4A42-9981-38DB0D6F567A}" presName="vert1" presStyleCnt="0"/>
      <dgm:spPr/>
    </dgm:pt>
  </dgm:ptLst>
  <dgm:cxnLst>
    <dgm:cxn modelId="{9C23E303-13DA-481C-BA2D-17C7F50DC78B}" type="presOf" srcId="{DBF3DD4A-AE14-4BF6-B8FC-65C9654451BC}" destId="{DF287A9B-6F8F-40D7-BD7F-420EF7F5D0F9}" srcOrd="0" destOrd="0" presId="urn:microsoft.com/office/officeart/2008/layout/LinedList"/>
    <dgm:cxn modelId="{1DDCDE0B-AF6C-4446-9815-86BAAF095BB2}" srcId="{EAEFE63E-EDEA-4348-9B7E-4CA086DCC2A6}" destId="{9EB63E29-FE2B-4092-A5CD-C0ADABE10B1F}" srcOrd="2" destOrd="0" parTransId="{D4994818-EE72-45AC-A6EA-633590429640}" sibTransId="{BAFA39E4-2DF9-4F8A-A573-96F3259FB1A8}"/>
    <dgm:cxn modelId="{0A549717-4735-4918-9ACF-21DD432CC438}" type="presOf" srcId="{09321639-122E-4CAA-814E-D56D5DA89B28}" destId="{93B220FA-28BC-4B3F-86F7-1A43FB7B0F32}" srcOrd="0" destOrd="0" presId="urn:microsoft.com/office/officeart/2008/layout/LinedList"/>
    <dgm:cxn modelId="{2A2D2922-2568-4AD6-9B3B-DBE9C7BF04F8}" srcId="{EAEFE63E-EDEA-4348-9B7E-4CA086DCC2A6}" destId="{93545997-A844-4EC9-BAC8-4C14114024E8}" srcOrd="5" destOrd="0" parTransId="{8662C393-1D4B-4C63-B2BB-7A0896BC13EB}" sibTransId="{6473FD15-C456-4F76-88E0-3992429AAB29}"/>
    <dgm:cxn modelId="{E897FA27-A5D1-4446-8C6D-E0386F162E25}" type="presOf" srcId="{EAEFE63E-EDEA-4348-9B7E-4CA086DCC2A6}" destId="{03B896A1-7A02-4DB4-BB4E-E04CD74141DA}" srcOrd="0" destOrd="0" presId="urn:microsoft.com/office/officeart/2008/layout/LinedList"/>
    <dgm:cxn modelId="{95A7512D-30EB-4E08-B2CA-DB56EAC2A8E6}" srcId="{EAEFE63E-EDEA-4348-9B7E-4CA086DCC2A6}" destId="{9AEAE7C1-AFED-400F-8F78-B0D77A4CFE49}" srcOrd="8" destOrd="0" parTransId="{368CC4D6-686A-4BD4-AD4C-6C0D4A9F6F3C}" sibTransId="{A85AC71B-05B4-4F63-B58F-D5A7C660A990}"/>
    <dgm:cxn modelId="{CADC502E-85AB-46D8-AA51-ECCB678E1A9B}" srcId="{EAEFE63E-EDEA-4348-9B7E-4CA086DCC2A6}" destId="{DBF3DD4A-AE14-4BF6-B8FC-65C9654451BC}" srcOrd="3" destOrd="0" parTransId="{7B308691-AC26-47EE-98A6-159C3872D993}" sibTransId="{ADA409B4-A3F5-420D-BD05-7B5ED1AF3805}"/>
    <dgm:cxn modelId="{08E39B3C-DB51-4E63-A2C0-5E559CB0C4C4}" type="presOf" srcId="{CBEC9062-8E07-43FC-B91F-DCCBCF3E3E2D}" destId="{BD744AEA-7850-42E1-8811-E95166417EE3}" srcOrd="0" destOrd="0" presId="urn:microsoft.com/office/officeart/2008/layout/LinedList"/>
    <dgm:cxn modelId="{B92E7D5D-BFDE-46B5-A671-3F7C9FCEA1F3}" type="presOf" srcId="{63041623-F102-4659-9583-7599D0D56871}" destId="{9EBCFB9C-C836-4D2F-B841-AB33A2D8A406}" srcOrd="0" destOrd="0" presId="urn:microsoft.com/office/officeart/2008/layout/LinedList"/>
    <dgm:cxn modelId="{2E8C467A-07EB-474A-BFB3-2B5474CD93AA}" type="presOf" srcId="{9EB63E29-FE2B-4092-A5CD-C0ADABE10B1F}" destId="{8A991B02-DC1E-49B7-80F0-EB2EB195DD78}" srcOrd="0" destOrd="0" presId="urn:microsoft.com/office/officeart/2008/layout/LinedList"/>
    <dgm:cxn modelId="{2E30959E-CAC3-4F9D-B5BE-74B2C8226474}" type="presOf" srcId="{C39B6DDF-51F1-42D0-B7C0-B7F35E3FDABB}" destId="{91E136BD-4136-419B-A669-D60772D3DB0A}" srcOrd="0" destOrd="0" presId="urn:microsoft.com/office/officeart/2008/layout/LinedList"/>
    <dgm:cxn modelId="{875429AB-8144-4647-BC2C-3F49E471B291}" type="presOf" srcId="{FF23F83C-782D-4A42-9981-38DB0D6F567A}" destId="{890D2864-A1D8-4DBF-BC44-B95FAF94CBB4}" srcOrd="0" destOrd="0" presId="urn:microsoft.com/office/officeart/2008/layout/LinedList"/>
    <dgm:cxn modelId="{B00A09B0-0ED5-4EDF-A945-D7C7C41965AE}" srcId="{EAEFE63E-EDEA-4348-9B7E-4CA086DCC2A6}" destId="{CBEC9062-8E07-43FC-B91F-DCCBCF3E3E2D}" srcOrd="4" destOrd="0" parTransId="{4D2C1895-98A6-446A-A1CA-B65235BCB5E7}" sibTransId="{31564546-7CC0-40D5-84C1-D788E12B8E2B}"/>
    <dgm:cxn modelId="{BEDD1EB6-7F37-4F9D-914D-8F7DDEBBBA56}" srcId="{EAEFE63E-EDEA-4348-9B7E-4CA086DCC2A6}" destId="{FF23F83C-782D-4A42-9981-38DB0D6F567A}" srcOrd="9" destOrd="0" parTransId="{AFF74CCA-A33E-4CE2-A4D5-98F473644204}" sibTransId="{F6174AF2-CA09-49F5-8346-6A873C9A3BA6}"/>
    <dgm:cxn modelId="{E54819BE-8195-4C35-8BC5-D81E28D81F64}" srcId="{EAEFE63E-EDEA-4348-9B7E-4CA086DCC2A6}" destId="{D7B0DD42-39AF-4716-AF50-6630B25CA352}" srcOrd="1" destOrd="0" parTransId="{3016BEC1-5833-4DBB-A498-9069E2E716DE}" sibTransId="{874477D0-4F5B-4B88-A483-B7B66C282378}"/>
    <dgm:cxn modelId="{55939EC2-B2A4-4C20-ADAE-F2B356997957}" type="presOf" srcId="{93545997-A844-4EC9-BAC8-4C14114024E8}" destId="{F3037209-03A4-4DA9-9EF3-2F9FCE715438}" srcOrd="0" destOrd="0" presId="urn:microsoft.com/office/officeart/2008/layout/LinedList"/>
    <dgm:cxn modelId="{284E8DC9-D701-4B04-82E8-B1FE9189BBA4}" srcId="{EAEFE63E-EDEA-4348-9B7E-4CA086DCC2A6}" destId="{C39B6DDF-51F1-42D0-B7C0-B7F35E3FDABB}" srcOrd="6" destOrd="0" parTransId="{DA447C51-222C-4464-9D7D-863CDB6DD8C8}" sibTransId="{4D8FE13F-2157-4CC6-8D51-7D9CABCF0184}"/>
    <dgm:cxn modelId="{29DC6ED0-7A90-4F79-930B-0C5042AEDF01}" type="presOf" srcId="{9AEAE7C1-AFED-400F-8F78-B0D77A4CFE49}" destId="{12D705BC-C90D-4872-92F2-961A50E31640}" srcOrd="0" destOrd="0" presId="urn:microsoft.com/office/officeart/2008/layout/LinedList"/>
    <dgm:cxn modelId="{E05CD6E3-5CAA-4120-9CBE-96AE1670BFA9}" srcId="{EAEFE63E-EDEA-4348-9B7E-4CA086DCC2A6}" destId="{63041623-F102-4659-9583-7599D0D56871}" srcOrd="0" destOrd="0" parTransId="{C1C1A8A4-6AE0-42F6-91A3-D4810CABDCEC}" sibTransId="{00161CB3-3D90-4E37-930C-7697F430E73D}"/>
    <dgm:cxn modelId="{BF9A49F9-B5F4-4A1E-A6B1-C4AF2B120291}" type="presOf" srcId="{D7B0DD42-39AF-4716-AF50-6630B25CA352}" destId="{B6D585CC-72AA-43A0-BC5D-EB562A33B979}" srcOrd="0" destOrd="0" presId="urn:microsoft.com/office/officeart/2008/layout/LinedList"/>
    <dgm:cxn modelId="{7E86E3FB-0344-4E24-A832-AF10C96593D9}" srcId="{EAEFE63E-EDEA-4348-9B7E-4CA086DCC2A6}" destId="{09321639-122E-4CAA-814E-D56D5DA89B28}" srcOrd="7" destOrd="0" parTransId="{E76917D0-8EFF-40EE-B6E3-8AD5FB65227A}" sibTransId="{CBF4F6C9-12C2-4B1D-BA41-3659DEAAA0DD}"/>
    <dgm:cxn modelId="{E91FFAA9-6D05-4AC4-8708-2D04DCAD654C}" type="presParOf" srcId="{03B896A1-7A02-4DB4-BB4E-E04CD74141DA}" destId="{985E76CE-8BC3-4A9A-9BFE-E9A2DF715CF9}" srcOrd="0" destOrd="0" presId="urn:microsoft.com/office/officeart/2008/layout/LinedList"/>
    <dgm:cxn modelId="{B0DD3DA2-E822-4875-A76A-687E9EA8C671}" type="presParOf" srcId="{03B896A1-7A02-4DB4-BB4E-E04CD74141DA}" destId="{0D04FC0A-5373-4FCC-AE30-4CBDC9CEBFE3}" srcOrd="1" destOrd="0" presId="urn:microsoft.com/office/officeart/2008/layout/LinedList"/>
    <dgm:cxn modelId="{46BA47D8-FEF9-48B3-8301-C103DD0E71EF}" type="presParOf" srcId="{0D04FC0A-5373-4FCC-AE30-4CBDC9CEBFE3}" destId="{9EBCFB9C-C836-4D2F-B841-AB33A2D8A406}" srcOrd="0" destOrd="0" presId="urn:microsoft.com/office/officeart/2008/layout/LinedList"/>
    <dgm:cxn modelId="{2729C52B-EF11-4E9C-90AE-9B7448B6DCA4}" type="presParOf" srcId="{0D04FC0A-5373-4FCC-AE30-4CBDC9CEBFE3}" destId="{928CA1B4-BCCC-4008-93AF-8D07DA5D1DA6}" srcOrd="1" destOrd="0" presId="urn:microsoft.com/office/officeart/2008/layout/LinedList"/>
    <dgm:cxn modelId="{99C623A0-95A7-4C05-AF17-14D8AD30C3F5}" type="presParOf" srcId="{03B896A1-7A02-4DB4-BB4E-E04CD74141DA}" destId="{393274B6-A20E-4EC4-8373-415CAF05D86F}" srcOrd="2" destOrd="0" presId="urn:microsoft.com/office/officeart/2008/layout/LinedList"/>
    <dgm:cxn modelId="{A9D61BE6-F872-4D59-ADA0-12B7FAEBDAD6}" type="presParOf" srcId="{03B896A1-7A02-4DB4-BB4E-E04CD74141DA}" destId="{DBF56BA8-BE53-4062-A424-40E1BD93F7DB}" srcOrd="3" destOrd="0" presId="urn:microsoft.com/office/officeart/2008/layout/LinedList"/>
    <dgm:cxn modelId="{30D7ED20-8045-4534-9A51-469026EE8BA4}" type="presParOf" srcId="{DBF56BA8-BE53-4062-A424-40E1BD93F7DB}" destId="{B6D585CC-72AA-43A0-BC5D-EB562A33B979}" srcOrd="0" destOrd="0" presId="urn:microsoft.com/office/officeart/2008/layout/LinedList"/>
    <dgm:cxn modelId="{49283353-8AFA-423A-A46F-63DB650A2394}" type="presParOf" srcId="{DBF56BA8-BE53-4062-A424-40E1BD93F7DB}" destId="{4C56F6FF-6DA2-4E2D-93F6-9D74100B0406}" srcOrd="1" destOrd="0" presId="urn:microsoft.com/office/officeart/2008/layout/LinedList"/>
    <dgm:cxn modelId="{150A2180-9427-4A12-937F-044DDFA5B710}" type="presParOf" srcId="{03B896A1-7A02-4DB4-BB4E-E04CD74141DA}" destId="{D71C6528-2C60-4CB3-B51B-1C57A86DC78D}" srcOrd="4" destOrd="0" presId="urn:microsoft.com/office/officeart/2008/layout/LinedList"/>
    <dgm:cxn modelId="{EC020DE1-9FB0-4551-8AC1-2BFA376979C7}" type="presParOf" srcId="{03B896A1-7A02-4DB4-BB4E-E04CD74141DA}" destId="{D9235451-4DAA-4188-A6F6-AC5CBF7E3D33}" srcOrd="5" destOrd="0" presId="urn:microsoft.com/office/officeart/2008/layout/LinedList"/>
    <dgm:cxn modelId="{F0D597A0-39E0-4087-B22D-2DFEF66EF509}" type="presParOf" srcId="{D9235451-4DAA-4188-A6F6-AC5CBF7E3D33}" destId="{8A991B02-DC1E-49B7-80F0-EB2EB195DD78}" srcOrd="0" destOrd="0" presId="urn:microsoft.com/office/officeart/2008/layout/LinedList"/>
    <dgm:cxn modelId="{11D15035-FC48-42CD-ACE8-F52F18EF0D38}" type="presParOf" srcId="{D9235451-4DAA-4188-A6F6-AC5CBF7E3D33}" destId="{35FBD3BD-47D3-4701-9FCD-44CC384758DC}" srcOrd="1" destOrd="0" presId="urn:microsoft.com/office/officeart/2008/layout/LinedList"/>
    <dgm:cxn modelId="{8A11CC59-8E03-47E1-8248-D585727E87E7}" type="presParOf" srcId="{03B896A1-7A02-4DB4-BB4E-E04CD74141DA}" destId="{FAF15EB8-42DB-4D54-8D85-4798EE1C18A1}" srcOrd="6" destOrd="0" presId="urn:microsoft.com/office/officeart/2008/layout/LinedList"/>
    <dgm:cxn modelId="{38C334CC-771F-4457-9233-C13AA5CC4844}" type="presParOf" srcId="{03B896A1-7A02-4DB4-BB4E-E04CD74141DA}" destId="{24FDFC82-4263-4E31-BC4B-C46E1617862A}" srcOrd="7" destOrd="0" presId="urn:microsoft.com/office/officeart/2008/layout/LinedList"/>
    <dgm:cxn modelId="{1EFB14D4-454A-4812-9B88-58607CEAA104}" type="presParOf" srcId="{24FDFC82-4263-4E31-BC4B-C46E1617862A}" destId="{DF287A9B-6F8F-40D7-BD7F-420EF7F5D0F9}" srcOrd="0" destOrd="0" presId="urn:microsoft.com/office/officeart/2008/layout/LinedList"/>
    <dgm:cxn modelId="{8C9A2F1A-E684-4FA8-9204-C711BF690CEA}" type="presParOf" srcId="{24FDFC82-4263-4E31-BC4B-C46E1617862A}" destId="{548676AB-2453-4BEA-B83D-9F3F98D43629}" srcOrd="1" destOrd="0" presId="urn:microsoft.com/office/officeart/2008/layout/LinedList"/>
    <dgm:cxn modelId="{130C6C94-9302-4366-8B9E-43BEB723E615}" type="presParOf" srcId="{03B896A1-7A02-4DB4-BB4E-E04CD74141DA}" destId="{67F0B753-3414-4269-B311-B72C25BA74AE}" srcOrd="8" destOrd="0" presId="urn:microsoft.com/office/officeart/2008/layout/LinedList"/>
    <dgm:cxn modelId="{1F28EA31-79E1-483B-90BA-6D7833B69613}" type="presParOf" srcId="{03B896A1-7A02-4DB4-BB4E-E04CD74141DA}" destId="{AB8C59D6-8A60-45D6-A410-80B3F8A45A15}" srcOrd="9" destOrd="0" presId="urn:microsoft.com/office/officeart/2008/layout/LinedList"/>
    <dgm:cxn modelId="{4ABD99CB-CF0F-4942-9BE1-5F07F643FCC3}" type="presParOf" srcId="{AB8C59D6-8A60-45D6-A410-80B3F8A45A15}" destId="{BD744AEA-7850-42E1-8811-E95166417EE3}" srcOrd="0" destOrd="0" presId="urn:microsoft.com/office/officeart/2008/layout/LinedList"/>
    <dgm:cxn modelId="{FF4970F6-D1A0-4E17-8AEE-F5987F014B66}" type="presParOf" srcId="{AB8C59D6-8A60-45D6-A410-80B3F8A45A15}" destId="{7A992793-9CB3-4EBD-B22B-703856A05967}" srcOrd="1" destOrd="0" presId="urn:microsoft.com/office/officeart/2008/layout/LinedList"/>
    <dgm:cxn modelId="{EA63CCFD-FFF6-45A7-9C86-ED2E04E59C13}" type="presParOf" srcId="{03B896A1-7A02-4DB4-BB4E-E04CD74141DA}" destId="{7EFED735-1BE9-450B-901E-5F0F4564C337}" srcOrd="10" destOrd="0" presId="urn:microsoft.com/office/officeart/2008/layout/LinedList"/>
    <dgm:cxn modelId="{6AF48B18-0A19-4565-80A8-708619B1ECEB}" type="presParOf" srcId="{03B896A1-7A02-4DB4-BB4E-E04CD74141DA}" destId="{D48979C6-E91E-4AFC-A48D-29D1D185214E}" srcOrd="11" destOrd="0" presId="urn:microsoft.com/office/officeart/2008/layout/LinedList"/>
    <dgm:cxn modelId="{BEB53A94-9411-4596-ADBF-F76C48A9C4CA}" type="presParOf" srcId="{D48979C6-E91E-4AFC-A48D-29D1D185214E}" destId="{F3037209-03A4-4DA9-9EF3-2F9FCE715438}" srcOrd="0" destOrd="0" presId="urn:microsoft.com/office/officeart/2008/layout/LinedList"/>
    <dgm:cxn modelId="{B3E06E35-9BF6-4F0D-BED0-817550EC25AD}" type="presParOf" srcId="{D48979C6-E91E-4AFC-A48D-29D1D185214E}" destId="{F363FE6E-BC82-436F-883F-FCFF42E8B432}" srcOrd="1" destOrd="0" presId="urn:microsoft.com/office/officeart/2008/layout/LinedList"/>
    <dgm:cxn modelId="{87FFC54A-809D-444A-A827-0E4C694BEED6}" type="presParOf" srcId="{03B896A1-7A02-4DB4-BB4E-E04CD74141DA}" destId="{1F279B8C-E2CF-4FF3-A1AD-2151E0B35BD1}" srcOrd="12" destOrd="0" presId="urn:microsoft.com/office/officeart/2008/layout/LinedList"/>
    <dgm:cxn modelId="{CAEEF0AD-6E30-42A0-878B-C99197D23249}" type="presParOf" srcId="{03B896A1-7A02-4DB4-BB4E-E04CD74141DA}" destId="{1EF8C5C9-4E73-4198-8BEB-269FFD635522}" srcOrd="13" destOrd="0" presId="urn:microsoft.com/office/officeart/2008/layout/LinedList"/>
    <dgm:cxn modelId="{59EC92E1-007C-47F1-87BB-DDE321F72A4F}" type="presParOf" srcId="{1EF8C5C9-4E73-4198-8BEB-269FFD635522}" destId="{91E136BD-4136-419B-A669-D60772D3DB0A}" srcOrd="0" destOrd="0" presId="urn:microsoft.com/office/officeart/2008/layout/LinedList"/>
    <dgm:cxn modelId="{6F605717-CB30-468A-9122-BC77F137BB54}" type="presParOf" srcId="{1EF8C5C9-4E73-4198-8BEB-269FFD635522}" destId="{0E814D05-D212-47F2-8060-6650A18C03FC}" srcOrd="1" destOrd="0" presId="urn:microsoft.com/office/officeart/2008/layout/LinedList"/>
    <dgm:cxn modelId="{F67E2667-DBF7-49EE-83E9-246B410C1545}" type="presParOf" srcId="{03B896A1-7A02-4DB4-BB4E-E04CD74141DA}" destId="{6950C93E-7721-4867-8176-D03CC6E6F90D}" srcOrd="14" destOrd="0" presId="urn:microsoft.com/office/officeart/2008/layout/LinedList"/>
    <dgm:cxn modelId="{C51D14B9-8268-4090-9F8F-C876F6F3F513}" type="presParOf" srcId="{03B896A1-7A02-4DB4-BB4E-E04CD74141DA}" destId="{06144CF2-94A9-4D6D-B10C-D5A23C368579}" srcOrd="15" destOrd="0" presId="urn:microsoft.com/office/officeart/2008/layout/LinedList"/>
    <dgm:cxn modelId="{680FA4E5-73E2-47C7-B732-17287BE0CE45}" type="presParOf" srcId="{06144CF2-94A9-4D6D-B10C-D5A23C368579}" destId="{93B220FA-28BC-4B3F-86F7-1A43FB7B0F32}" srcOrd="0" destOrd="0" presId="urn:microsoft.com/office/officeart/2008/layout/LinedList"/>
    <dgm:cxn modelId="{6291276A-A9BE-4273-A877-373E0A37B3B5}" type="presParOf" srcId="{06144CF2-94A9-4D6D-B10C-D5A23C368579}" destId="{A7D9FB25-D5CE-449A-836F-CF0F44D756EB}" srcOrd="1" destOrd="0" presId="urn:microsoft.com/office/officeart/2008/layout/LinedList"/>
    <dgm:cxn modelId="{23B9902E-7D24-4F02-991F-4FA0DB1FCD8E}" type="presParOf" srcId="{03B896A1-7A02-4DB4-BB4E-E04CD74141DA}" destId="{70A071E0-9DC6-4DBB-8EB9-420C2554FA5D}" srcOrd="16" destOrd="0" presId="urn:microsoft.com/office/officeart/2008/layout/LinedList"/>
    <dgm:cxn modelId="{288F5632-3870-401C-8D8E-CACF501AC58A}" type="presParOf" srcId="{03B896A1-7A02-4DB4-BB4E-E04CD74141DA}" destId="{FF9EA282-AFCB-4EC6-B6CC-955E13AB6525}" srcOrd="17" destOrd="0" presId="urn:microsoft.com/office/officeart/2008/layout/LinedList"/>
    <dgm:cxn modelId="{7BC712AC-394B-4A53-AF41-157FD56FEA35}" type="presParOf" srcId="{FF9EA282-AFCB-4EC6-B6CC-955E13AB6525}" destId="{12D705BC-C90D-4872-92F2-961A50E31640}" srcOrd="0" destOrd="0" presId="urn:microsoft.com/office/officeart/2008/layout/LinedList"/>
    <dgm:cxn modelId="{0016B263-66B2-44F5-9DC7-E413369CFBDF}" type="presParOf" srcId="{FF9EA282-AFCB-4EC6-B6CC-955E13AB6525}" destId="{64DCEAE5-761D-45F3-8E4F-F9F9582A39C4}" srcOrd="1" destOrd="0" presId="urn:microsoft.com/office/officeart/2008/layout/LinedList"/>
    <dgm:cxn modelId="{0E7B0CDD-8B04-428B-BCA0-13EB08D0F8BD}" type="presParOf" srcId="{03B896A1-7A02-4DB4-BB4E-E04CD74141DA}" destId="{08610B23-D486-4989-9A62-AF0061F374DF}" srcOrd="18" destOrd="0" presId="urn:microsoft.com/office/officeart/2008/layout/LinedList"/>
    <dgm:cxn modelId="{31B5CF9C-95C8-436B-9251-43A0338DFD77}" type="presParOf" srcId="{03B896A1-7A02-4DB4-BB4E-E04CD74141DA}" destId="{75F355AF-4938-48A0-97A1-BC44257440AD}" srcOrd="19" destOrd="0" presId="urn:microsoft.com/office/officeart/2008/layout/LinedList"/>
    <dgm:cxn modelId="{CB03CB6B-53D3-4E60-8DE0-E5F75A3DB89F}" type="presParOf" srcId="{75F355AF-4938-48A0-97A1-BC44257440AD}" destId="{890D2864-A1D8-4DBF-BC44-B95FAF94CBB4}" srcOrd="0" destOrd="0" presId="urn:microsoft.com/office/officeart/2008/layout/LinedList"/>
    <dgm:cxn modelId="{98C16614-0FAF-4306-8DD4-69EC1F843299}" type="presParOf" srcId="{75F355AF-4938-48A0-97A1-BC44257440AD}" destId="{ED76E3B7-432F-4697-8EA9-D5C83DA265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DA190-55D1-48DE-8ADA-6DC4D8572CA1}">
      <dsp:nvSpPr>
        <dsp:cNvPr id="0" name=""/>
        <dsp:cNvSpPr/>
      </dsp:nvSpPr>
      <dsp:spPr>
        <a:xfrm>
          <a:off x="27897" y="219461"/>
          <a:ext cx="1473686" cy="14736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E69916-2485-4B8A-8A51-8E8985DA8A1F}">
      <dsp:nvSpPr>
        <dsp:cNvPr id="0" name=""/>
        <dsp:cNvSpPr/>
      </dsp:nvSpPr>
      <dsp:spPr>
        <a:xfrm>
          <a:off x="337371" y="528935"/>
          <a:ext cx="854738" cy="8547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53ACFD-1CCB-40DC-878D-27CE47CD7D26}">
      <dsp:nvSpPr>
        <dsp:cNvPr id="0" name=""/>
        <dsp:cNvSpPr/>
      </dsp:nvSpPr>
      <dsp:spPr>
        <a:xfrm>
          <a:off x="1817373" y="219461"/>
          <a:ext cx="3473689" cy="1473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Crescimento do consumo de café: </a:t>
          </a:r>
          <a:r>
            <a:rPr lang="pt-BR" sz="1600" kern="1200"/>
            <a:t>Aumento global devido a fatores como o crescimento populacional, diversificação dos hábitos de consumo e demanda por produtos de melhor qualidade.</a:t>
          </a:r>
          <a:endParaRPr lang="en-US" sz="1600" kern="1200"/>
        </a:p>
      </dsp:txBody>
      <dsp:txXfrm>
        <a:off x="1817373" y="219461"/>
        <a:ext cx="3473689" cy="1473686"/>
      </dsp:txXfrm>
    </dsp:sp>
    <dsp:sp modelId="{CEC9E3A1-3857-4C96-B163-3AD77E27A652}">
      <dsp:nvSpPr>
        <dsp:cNvPr id="0" name=""/>
        <dsp:cNvSpPr/>
      </dsp:nvSpPr>
      <dsp:spPr>
        <a:xfrm>
          <a:off x="5896327" y="219461"/>
          <a:ext cx="1473686" cy="147368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F67847-E9D1-4616-B3E1-46C0599F4E6B}">
      <dsp:nvSpPr>
        <dsp:cNvPr id="0" name=""/>
        <dsp:cNvSpPr/>
      </dsp:nvSpPr>
      <dsp:spPr>
        <a:xfrm>
          <a:off x="6205801" y="528935"/>
          <a:ext cx="854738" cy="8547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8625F-9424-40EC-8CC0-2297B846E08B}">
      <dsp:nvSpPr>
        <dsp:cNvPr id="0" name=""/>
        <dsp:cNvSpPr/>
      </dsp:nvSpPr>
      <dsp:spPr>
        <a:xfrm>
          <a:off x="7685803" y="219461"/>
          <a:ext cx="3473689" cy="1473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Preço elevado do café</a:t>
          </a:r>
          <a:r>
            <a:rPr lang="pt-BR" sz="1600" kern="1200"/>
            <a:t>: Atrativo para os produtores investirem no cultivo e manutenção da cultura.</a:t>
          </a:r>
          <a:endParaRPr lang="en-US" sz="1600" kern="1200"/>
        </a:p>
      </dsp:txBody>
      <dsp:txXfrm>
        <a:off x="7685803" y="219461"/>
        <a:ext cx="3473689" cy="1473686"/>
      </dsp:txXfrm>
    </dsp:sp>
    <dsp:sp modelId="{1EF75A53-4FFC-444C-9E8C-AE5DAF9B3AC3}">
      <dsp:nvSpPr>
        <dsp:cNvPr id="0" name=""/>
        <dsp:cNvSpPr/>
      </dsp:nvSpPr>
      <dsp:spPr>
        <a:xfrm>
          <a:off x="27897" y="2386726"/>
          <a:ext cx="1473686" cy="14736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3B29F-62FA-43DD-B752-36A2CFB0D4E1}">
      <dsp:nvSpPr>
        <dsp:cNvPr id="0" name=""/>
        <dsp:cNvSpPr/>
      </dsp:nvSpPr>
      <dsp:spPr>
        <a:xfrm>
          <a:off x="337371" y="2696200"/>
          <a:ext cx="854738" cy="8547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85C70E-7F50-422B-99D2-C97C70220875}">
      <dsp:nvSpPr>
        <dsp:cNvPr id="0" name=""/>
        <dsp:cNvSpPr/>
      </dsp:nvSpPr>
      <dsp:spPr>
        <a:xfrm>
          <a:off x="1817373" y="2386726"/>
          <a:ext cx="3473689" cy="1473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Desenvolvimento de novas variedades: </a:t>
          </a:r>
          <a:r>
            <a:rPr lang="pt-BR" sz="1600" kern="1200"/>
            <a:t>Novas variedades de café mais resistentes a pragas, doenças e variações climáticas aumentam a sustentabilidade da produção.</a:t>
          </a:r>
          <a:endParaRPr lang="en-US" sz="1600" kern="1200"/>
        </a:p>
      </dsp:txBody>
      <dsp:txXfrm>
        <a:off x="1817373" y="2386726"/>
        <a:ext cx="3473689" cy="1473686"/>
      </dsp:txXfrm>
    </dsp:sp>
    <dsp:sp modelId="{A705733B-26AC-46E8-AB00-CB34ED8C1799}">
      <dsp:nvSpPr>
        <dsp:cNvPr id="0" name=""/>
        <dsp:cNvSpPr/>
      </dsp:nvSpPr>
      <dsp:spPr>
        <a:xfrm>
          <a:off x="5896327" y="2386726"/>
          <a:ext cx="1473686" cy="147368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5D4A3A-43FB-4D5E-8A47-70CFDC13641F}">
      <dsp:nvSpPr>
        <dsp:cNvPr id="0" name=""/>
        <dsp:cNvSpPr/>
      </dsp:nvSpPr>
      <dsp:spPr>
        <a:xfrm>
          <a:off x="6205801" y="2696200"/>
          <a:ext cx="854738" cy="85473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049495-7FFD-4649-B996-459FD50C5D91}">
      <dsp:nvSpPr>
        <dsp:cNvPr id="0" name=""/>
        <dsp:cNvSpPr/>
      </dsp:nvSpPr>
      <dsp:spPr>
        <a:xfrm>
          <a:off x="7685803" y="2386726"/>
          <a:ext cx="3473689" cy="1473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Objetivo do projeto: </a:t>
          </a:r>
          <a:r>
            <a:rPr lang="pt-BR" sz="1600" kern="1200"/>
            <a:t>Integrar uma edificação funcional com uma estufa especializada para o cultivo de mudas de café, visando melhorar o desenvolvimento do produto e o bem-estar dos envolvidos no processo.</a:t>
          </a:r>
          <a:endParaRPr lang="en-US" sz="1600" kern="1200"/>
        </a:p>
      </dsp:txBody>
      <dsp:txXfrm>
        <a:off x="7685803" y="2386726"/>
        <a:ext cx="3473689" cy="1473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3552B-8C63-4270-AE3B-9F465514AF71}">
      <dsp:nvSpPr>
        <dsp:cNvPr id="0" name=""/>
        <dsp:cNvSpPr/>
      </dsp:nvSpPr>
      <dsp:spPr>
        <a:xfrm>
          <a:off x="8420" y="45719"/>
          <a:ext cx="4020788" cy="918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i="0" kern="1200" baseline="0" dirty="0"/>
            <a:t>Objetivo do projeto:</a:t>
          </a:r>
          <a:endParaRPr lang="en-US" sz="1700" kern="1200" dirty="0"/>
        </a:p>
      </dsp:txBody>
      <dsp:txXfrm>
        <a:off x="467420" y="45719"/>
        <a:ext cx="3102788" cy="918000"/>
      </dsp:txXfrm>
    </dsp:sp>
    <dsp:sp modelId="{1BB01B4F-A199-4A62-9C95-207950EBC2CE}">
      <dsp:nvSpPr>
        <dsp:cNvPr id="0" name=""/>
        <dsp:cNvSpPr/>
      </dsp:nvSpPr>
      <dsp:spPr>
        <a:xfrm>
          <a:off x="3813209" y="45719"/>
          <a:ext cx="4020788" cy="918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i="0" kern="1200" baseline="0" dirty="0"/>
            <a:t>Edificação:</a:t>
          </a:r>
          <a:endParaRPr lang="en-US" sz="1700" kern="1200" dirty="0"/>
        </a:p>
      </dsp:txBody>
      <dsp:txXfrm>
        <a:off x="4272209" y="45719"/>
        <a:ext cx="3102788" cy="918000"/>
      </dsp:txXfrm>
    </dsp:sp>
    <dsp:sp modelId="{9B33C541-1031-4FC6-811B-8CBF3E5609B4}">
      <dsp:nvSpPr>
        <dsp:cNvPr id="0" name=""/>
        <dsp:cNvSpPr/>
      </dsp:nvSpPr>
      <dsp:spPr>
        <a:xfrm>
          <a:off x="3813209" y="1078469"/>
          <a:ext cx="3216630" cy="242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i="0" kern="1200" baseline="0" dirty="0"/>
            <a:t>Ambiente adequado para trabalho colaborativo e reuniões.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i="0" kern="1200" baseline="0" dirty="0"/>
            <a:t>Instalações para o bem-estar dos funcionários, como vestiários e espaços dedicados.</a:t>
          </a:r>
          <a:endParaRPr lang="en-US" sz="1700" kern="1200" dirty="0"/>
        </a:p>
      </dsp:txBody>
      <dsp:txXfrm>
        <a:off x="3813209" y="1078469"/>
        <a:ext cx="3216630" cy="2426484"/>
      </dsp:txXfrm>
    </dsp:sp>
    <dsp:sp modelId="{4888CB0A-DC83-4BEF-8FE8-2280F7EC16D8}">
      <dsp:nvSpPr>
        <dsp:cNvPr id="0" name=""/>
        <dsp:cNvSpPr/>
      </dsp:nvSpPr>
      <dsp:spPr>
        <a:xfrm>
          <a:off x="7617997" y="45719"/>
          <a:ext cx="4020788" cy="918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i="0" kern="1200" baseline="0"/>
            <a:t>Estufa:</a:t>
          </a:r>
          <a:endParaRPr lang="en-US" sz="1700" kern="1200"/>
        </a:p>
      </dsp:txBody>
      <dsp:txXfrm>
        <a:off x="8076997" y="45719"/>
        <a:ext cx="3102788" cy="918000"/>
      </dsp:txXfrm>
    </dsp:sp>
    <dsp:sp modelId="{04D612CA-1C71-4E1D-BCDE-EE439D2D198C}">
      <dsp:nvSpPr>
        <dsp:cNvPr id="0" name=""/>
        <dsp:cNvSpPr/>
      </dsp:nvSpPr>
      <dsp:spPr>
        <a:xfrm>
          <a:off x="7617997" y="1078469"/>
          <a:ext cx="3216630" cy="2426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i="0" kern="1200" baseline="0" dirty="0"/>
            <a:t>Foco na produtividade e durabilidade.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i="0" kern="1200" baseline="0"/>
            <a:t>Materiais utilizados: aço galvanizado e polietileno.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i="0" kern="1200" baseline="0"/>
            <a:t>Sistema eficiente de irrigação e ventilação.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i="0" kern="1200" baseline="0"/>
            <a:t>Canteiros suspensos com capacidade para 1.800 mudas, otimizando o uso do espaço.</a:t>
          </a:r>
          <a:endParaRPr lang="en-US" sz="1700" kern="1200"/>
        </a:p>
      </dsp:txBody>
      <dsp:txXfrm>
        <a:off x="7617997" y="1078469"/>
        <a:ext cx="3216630" cy="2426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249A7-6A63-42D0-A715-E2E2328C7042}">
      <dsp:nvSpPr>
        <dsp:cNvPr id="0" name=""/>
        <dsp:cNvSpPr/>
      </dsp:nvSpPr>
      <dsp:spPr>
        <a:xfrm>
          <a:off x="0" y="3346381"/>
          <a:ext cx="2796847" cy="7321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912" tIns="128016" rIns="198912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0" kern="1200" baseline="0" dirty="0"/>
            <a:t>Resumo</a:t>
          </a:r>
          <a:r>
            <a:rPr lang="pt-BR" sz="2500" b="1" i="0" kern="1200" baseline="0" dirty="0"/>
            <a:t>:</a:t>
          </a:r>
          <a:endParaRPr lang="en-US" sz="2500" kern="1200" dirty="0"/>
        </a:p>
      </dsp:txBody>
      <dsp:txXfrm>
        <a:off x="0" y="3346381"/>
        <a:ext cx="2796847" cy="732106"/>
      </dsp:txXfrm>
    </dsp:sp>
    <dsp:sp modelId="{E5B67D67-329A-48E2-B004-1E84EE9D7212}">
      <dsp:nvSpPr>
        <dsp:cNvPr id="0" name=""/>
        <dsp:cNvSpPr/>
      </dsp:nvSpPr>
      <dsp:spPr>
        <a:xfrm>
          <a:off x="2796847" y="3346381"/>
          <a:ext cx="8390542" cy="73210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200" tIns="203200" rIns="170200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baseline="0" dirty="0"/>
            <a:t>O projeto atende às necessidades atuais de cultivo e operação, além de se posicionar como uma solução inovadora e sustentável para o mercado de café, alinhada aos avanços na produção agrícola e ao crescimento da demanda.</a:t>
          </a:r>
          <a:endParaRPr lang="pt-BR" sz="1600" kern="1200" dirty="0"/>
        </a:p>
      </dsp:txBody>
      <dsp:txXfrm>
        <a:off x="2796847" y="3346381"/>
        <a:ext cx="8390542" cy="732106"/>
      </dsp:txXfrm>
    </dsp:sp>
    <dsp:sp modelId="{FD70D905-3E0C-4706-BA83-6FC20B868B74}">
      <dsp:nvSpPr>
        <dsp:cNvPr id="0" name=""/>
        <dsp:cNvSpPr/>
      </dsp:nvSpPr>
      <dsp:spPr>
        <a:xfrm rot="10800000">
          <a:off x="0" y="2231383"/>
          <a:ext cx="2796847" cy="112597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912" tIns="128016" rIns="198912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0" kern="1200" baseline="0" dirty="0"/>
            <a:t>Benefícios</a:t>
          </a:r>
          <a:r>
            <a:rPr lang="pt-BR" sz="1300" b="1" i="0" kern="1200" baseline="0" dirty="0"/>
            <a:t>:</a:t>
          </a:r>
          <a:endParaRPr lang="en-US" sz="1300" kern="1200" dirty="0"/>
        </a:p>
      </dsp:txBody>
      <dsp:txXfrm rot="-10800000">
        <a:off x="0" y="2231383"/>
        <a:ext cx="2796847" cy="731886"/>
      </dsp:txXfrm>
    </dsp:sp>
    <dsp:sp modelId="{D0FED5C2-C24E-43A9-9FDD-EAF646AB4B4D}">
      <dsp:nvSpPr>
        <dsp:cNvPr id="0" name=""/>
        <dsp:cNvSpPr/>
      </dsp:nvSpPr>
      <dsp:spPr>
        <a:xfrm>
          <a:off x="2796847" y="2231383"/>
          <a:ext cx="8390542" cy="73188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200" tIns="203200" rIns="170200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baseline="0" dirty="0"/>
            <a:t>Ambiente controlado para o desenvolvimento das plantas.</a:t>
          </a:r>
          <a:endParaRPr lang="en-US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baseline="0" dirty="0"/>
            <a:t>Conforto e funcionalidade para os envolvidos no processo.</a:t>
          </a:r>
          <a:endParaRPr lang="en-US" sz="1600" kern="1200" dirty="0"/>
        </a:p>
      </dsp:txBody>
      <dsp:txXfrm>
        <a:off x="2796847" y="2231383"/>
        <a:ext cx="8390542" cy="731886"/>
      </dsp:txXfrm>
    </dsp:sp>
    <dsp:sp modelId="{A78A811A-B487-499C-889F-4C97B349897A}">
      <dsp:nvSpPr>
        <dsp:cNvPr id="0" name=""/>
        <dsp:cNvSpPr/>
      </dsp:nvSpPr>
      <dsp:spPr>
        <a:xfrm rot="10800000">
          <a:off x="0" y="1116385"/>
          <a:ext cx="2796847" cy="112597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912" tIns="128016" rIns="198912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0" kern="1200" baseline="0" dirty="0"/>
            <a:t>Tecnologias usadas:</a:t>
          </a:r>
          <a:endParaRPr lang="en-US" sz="1800" kern="1200" dirty="0"/>
        </a:p>
      </dsp:txBody>
      <dsp:txXfrm rot="-10800000">
        <a:off x="0" y="1116385"/>
        <a:ext cx="2796847" cy="731886"/>
      </dsp:txXfrm>
    </dsp:sp>
    <dsp:sp modelId="{08AFAB52-96F1-439E-8FB4-3A8F5F7EF08E}">
      <dsp:nvSpPr>
        <dsp:cNvPr id="0" name=""/>
        <dsp:cNvSpPr/>
      </dsp:nvSpPr>
      <dsp:spPr>
        <a:xfrm>
          <a:off x="2796847" y="1116385"/>
          <a:ext cx="8390542" cy="73188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200" tIns="203200" rIns="170200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baseline="0" dirty="0"/>
            <a:t>Sistema de segurança.</a:t>
          </a:r>
          <a:endParaRPr lang="en-US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baseline="0" dirty="0"/>
            <a:t>Proteção das mudas com telas de sombreamento.</a:t>
          </a:r>
          <a:endParaRPr lang="en-US" sz="1600" kern="1200" dirty="0"/>
        </a:p>
      </dsp:txBody>
      <dsp:txXfrm>
        <a:off x="2796847" y="1116385"/>
        <a:ext cx="8390542" cy="731886"/>
      </dsp:txXfrm>
    </dsp:sp>
    <dsp:sp modelId="{4EE4B603-E280-469A-A3CD-FFB16ADF02DB}">
      <dsp:nvSpPr>
        <dsp:cNvPr id="0" name=""/>
        <dsp:cNvSpPr/>
      </dsp:nvSpPr>
      <dsp:spPr>
        <a:xfrm rot="10800000">
          <a:off x="0" y="1387"/>
          <a:ext cx="2796847" cy="112597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912" tIns="128016" rIns="198912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i="0" kern="1200" baseline="0" dirty="0"/>
            <a:t>Integração edificação-estufa:</a:t>
          </a:r>
          <a:endParaRPr lang="en-US" sz="1800" kern="1200" dirty="0"/>
        </a:p>
      </dsp:txBody>
      <dsp:txXfrm rot="-10800000">
        <a:off x="0" y="1387"/>
        <a:ext cx="2796847" cy="731886"/>
      </dsp:txXfrm>
    </dsp:sp>
    <dsp:sp modelId="{606A28B3-3BDE-4D3F-8F86-2129AEE4CA22}">
      <dsp:nvSpPr>
        <dsp:cNvPr id="0" name=""/>
        <dsp:cNvSpPr/>
      </dsp:nvSpPr>
      <dsp:spPr>
        <a:xfrm>
          <a:off x="2796847" y="1387"/>
          <a:ext cx="8390542" cy="73188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200" tIns="203200" rIns="170200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i="0" kern="1200" baseline="0" dirty="0"/>
            <a:t>Infraestrutura de apoio, como casa de máquinas, para operação sustentável e alinhada ao mercado de café.</a:t>
          </a:r>
          <a:endParaRPr lang="en-US" sz="1600" kern="1200" dirty="0"/>
        </a:p>
      </dsp:txBody>
      <dsp:txXfrm>
        <a:off x="2796847" y="1387"/>
        <a:ext cx="8390542" cy="7318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E76CE-8BC3-4A9A-9BFE-E9A2DF715CF9}">
      <dsp:nvSpPr>
        <dsp:cNvPr id="0" name=""/>
        <dsp:cNvSpPr/>
      </dsp:nvSpPr>
      <dsp:spPr>
        <a:xfrm>
          <a:off x="0" y="672"/>
          <a:ext cx="688335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BCFB9C-C836-4D2F-B841-AB33A2D8A406}">
      <dsp:nvSpPr>
        <dsp:cNvPr id="0" name=""/>
        <dsp:cNvSpPr/>
      </dsp:nvSpPr>
      <dsp:spPr>
        <a:xfrm>
          <a:off x="0" y="672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EQUIPE: </a:t>
          </a:r>
        </a:p>
      </dsp:txBody>
      <dsp:txXfrm>
        <a:off x="0" y="672"/>
        <a:ext cx="6883352" cy="550757"/>
      </dsp:txXfrm>
    </dsp:sp>
    <dsp:sp modelId="{393274B6-A20E-4EC4-8373-415CAF05D86F}">
      <dsp:nvSpPr>
        <dsp:cNvPr id="0" name=""/>
        <dsp:cNvSpPr/>
      </dsp:nvSpPr>
      <dsp:spPr>
        <a:xfrm>
          <a:off x="0" y="551429"/>
          <a:ext cx="6883352" cy="0"/>
        </a:xfrm>
        <a:prstGeom prst="line">
          <a:avLst/>
        </a:prstGeom>
        <a:solidFill>
          <a:schemeClr val="accent2">
            <a:hueOff val="-169176"/>
            <a:satOff val="-1167"/>
            <a:lumOff val="348"/>
            <a:alphaOff val="0"/>
          </a:schemeClr>
        </a:solidFill>
        <a:ln w="12700" cap="flat" cmpd="sng" algn="ctr">
          <a:solidFill>
            <a:schemeClr val="accent2">
              <a:hueOff val="-169176"/>
              <a:satOff val="-1167"/>
              <a:lumOff val="3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585CC-72AA-43A0-BC5D-EB562A33B979}">
      <dsp:nvSpPr>
        <dsp:cNvPr id="0" name=""/>
        <dsp:cNvSpPr/>
      </dsp:nvSpPr>
      <dsp:spPr>
        <a:xfrm>
          <a:off x="0" y="551429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GUSTAVO HENRIQUE NALLI - RA 24001866 </a:t>
          </a:r>
        </a:p>
      </dsp:txBody>
      <dsp:txXfrm>
        <a:off x="0" y="551429"/>
        <a:ext cx="6883352" cy="550757"/>
      </dsp:txXfrm>
    </dsp:sp>
    <dsp:sp modelId="{D71C6528-2C60-4CB3-B51B-1C57A86DC78D}">
      <dsp:nvSpPr>
        <dsp:cNvPr id="0" name=""/>
        <dsp:cNvSpPr/>
      </dsp:nvSpPr>
      <dsp:spPr>
        <a:xfrm>
          <a:off x="0" y="1102186"/>
          <a:ext cx="6883352" cy="0"/>
        </a:xfrm>
        <a:prstGeom prst="line">
          <a:avLst/>
        </a:prstGeom>
        <a:solidFill>
          <a:schemeClr val="accent2">
            <a:hueOff val="-338352"/>
            <a:satOff val="-2335"/>
            <a:lumOff val="697"/>
            <a:alphaOff val="0"/>
          </a:schemeClr>
        </a:solidFill>
        <a:ln w="12700" cap="flat" cmpd="sng" algn="ctr">
          <a:solidFill>
            <a:schemeClr val="accent2">
              <a:hueOff val="-338352"/>
              <a:satOff val="-2335"/>
              <a:lumOff val="69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91B02-DC1E-49B7-80F0-EB2EB195DD78}">
      <dsp:nvSpPr>
        <dsp:cNvPr id="0" name=""/>
        <dsp:cNvSpPr/>
      </dsp:nvSpPr>
      <dsp:spPr>
        <a:xfrm>
          <a:off x="0" y="1102186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BRUNO OLIVEIRA - RA 1012023200055 </a:t>
          </a:r>
        </a:p>
      </dsp:txBody>
      <dsp:txXfrm>
        <a:off x="0" y="1102186"/>
        <a:ext cx="6883352" cy="550757"/>
      </dsp:txXfrm>
    </dsp:sp>
    <dsp:sp modelId="{FAF15EB8-42DB-4D54-8D85-4798EE1C18A1}">
      <dsp:nvSpPr>
        <dsp:cNvPr id="0" name=""/>
        <dsp:cNvSpPr/>
      </dsp:nvSpPr>
      <dsp:spPr>
        <a:xfrm>
          <a:off x="0" y="1652943"/>
          <a:ext cx="6883352" cy="0"/>
        </a:xfrm>
        <a:prstGeom prst="line">
          <a:avLst/>
        </a:prstGeom>
        <a:solidFill>
          <a:schemeClr val="accent2">
            <a:hueOff val="-507528"/>
            <a:satOff val="-3502"/>
            <a:lumOff val="1045"/>
            <a:alphaOff val="0"/>
          </a:schemeClr>
        </a:solidFill>
        <a:ln w="12700" cap="flat" cmpd="sng" algn="ctr">
          <a:solidFill>
            <a:schemeClr val="accent2">
              <a:hueOff val="-507528"/>
              <a:satOff val="-3502"/>
              <a:lumOff val="10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287A9B-6F8F-40D7-BD7F-420EF7F5D0F9}">
      <dsp:nvSpPr>
        <dsp:cNvPr id="0" name=""/>
        <dsp:cNvSpPr/>
      </dsp:nvSpPr>
      <dsp:spPr>
        <a:xfrm>
          <a:off x="0" y="1652943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AGNALDO JUNIOR - RA 24001968 </a:t>
          </a:r>
        </a:p>
      </dsp:txBody>
      <dsp:txXfrm>
        <a:off x="0" y="1652943"/>
        <a:ext cx="6883352" cy="550757"/>
      </dsp:txXfrm>
    </dsp:sp>
    <dsp:sp modelId="{67F0B753-3414-4269-B311-B72C25BA74AE}">
      <dsp:nvSpPr>
        <dsp:cNvPr id="0" name=""/>
        <dsp:cNvSpPr/>
      </dsp:nvSpPr>
      <dsp:spPr>
        <a:xfrm>
          <a:off x="0" y="2203700"/>
          <a:ext cx="6883352" cy="0"/>
        </a:xfrm>
        <a:prstGeom prst="line">
          <a:avLst/>
        </a:prstGeom>
        <a:solidFill>
          <a:schemeClr val="accent2">
            <a:hueOff val="-676705"/>
            <a:satOff val="-4670"/>
            <a:lumOff val="1393"/>
            <a:alphaOff val="0"/>
          </a:schemeClr>
        </a:solidFill>
        <a:ln w="12700" cap="flat" cmpd="sng" algn="ctr">
          <a:solidFill>
            <a:schemeClr val="accent2">
              <a:hueOff val="-676705"/>
              <a:satOff val="-4670"/>
              <a:lumOff val="13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744AEA-7850-42E1-8811-E95166417EE3}">
      <dsp:nvSpPr>
        <dsp:cNvPr id="0" name=""/>
        <dsp:cNvSpPr/>
      </dsp:nvSpPr>
      <dsp:spPr>
        <a:xfrm>
          <a:off x="0" y="2203700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EVERSON GIBSON - RA 24001815 </a:t>
          </a:r>
        </a:p>
      </dsp:txBody>
      <dsp:txXfrm>
        <a:off x="0" y="2203700"/>
        <a:ext cx="6883352" cy="550757"/>
      </dsp:txXfrm>
    </dsp:sp>
    <dsp:sp modelId="{7EFED735-1BE9-450B-901E-5F0F4564C337}">
      <dsp:nvSpPr>
        <dsp:cNvPr id="0" name=""/>
        <dsp:cNvSpPr/>
      </dsp:nvSpPr>
      <dsp:spPr>
        <a:xfrm>
          <a:off x="0" y="2754457"/>
          <a:ext cx="6883352" cy="0"/>
        </a:xfrm>
        <a:prstGeom prst="line">
          <a:avLst/>
        </a:prstGeom>
        <a:solidFill>
          <a:schemeClr val="accent2">
            <a:hueOff val="-845881"/>
            <a:satOff val="-5837"/>
            <a:lumOff val="1742"/>
            <a:alphaOff val="0"/>
          </a:schemeClr>
        </a:solidFill>
        <a:ln w="12700" cap="flat" cmpd="sng" algn="ctr">
          <a:solidFill>
            <a:schemeClr val="accent2">
              <a:hueOff val="-845881"/>
              <a:satOff val="-5837"/>
              <a:lumOff val="17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37209-03A4-4DA9-9EF3-2F9FCE715438}">
      <dsp:nvSpPr>
        <dsp:cNvPr id="0" name=""/>
        <dsp:cNvSpPr/>
      </dsp:nvSpPr>
      <dsp:spPr>
        <a:xfrm>
          <a:off x="0" y="2754457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CRISTIANE CARLOS DOMINGUES - RA 1012023200375 </a:t>
          </a:r>
        </a:p>
      </dsp:txBody>
      <dsp:txXfrm>
        <a:off x="0" y="2754457"/>
        <a:ext cx="6883352" cy="550757"/>
      </dsp:txXfrm>
    </dsp:sp>
    <dsp:sp modelId="{1F279B8C-E2CF-4FF3-A1AD-2151E0B35BD1}">
      <dsp:nvSpPr>
        <dsp:cNvPr id="0" name=""/>
        <dsp:cNvSpPr/>
      </dsp:nvSpPr>
      <dsp:spPr>
        <a:xfrm>
          <a:off x="0" y="3305214"/>
          <a:ext cx="6883352" cy="0"/>
        </a:xfrm>
        <a:prstGeom prst="line">
          <a:avLst/>
        </a:prstGeom>
        <a:solidFill>
          <a:schemeClr val="accent2">
            <a:hueOff val="-1015057"/>
            <a:satOff val="-7005"/>
            <a:lumOff val="2090"/>
            <a:alphaOff val="0"/>
          </a:schemeClr>
        </a:solidFill>
        <a:ln w="12700" cap="flat" cmpd="sng" algn="ctr">
          <a:solidFill>
            <a:schemeClr val="accent2">
              <a:hueOff val="-1015057"/>
              <a:satOff val="-7005"/>
              <a:lumOff val="20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136BD-4136-419B-A669-D60772D3DB0A}">
      <dsp:nvSpPr>
        <dsp:cNvPr id="0" name=""/>
        <dsp:cNvSpPr/>
      </dsp:nvSpPr>
      <dsp:spPr>
        <a:xfrm>
          <a:off x="0" y="3305214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CAROLINA BUQUE GARCIA - RA 24001853 </a:t>
          </a:r>
        </a:p>
      </dsp:txBody>
      <dsp:txXfrm>
        <a:off x="0" y="3305214"/>
        <a:ext cx="6883352" cy="550757"/>
      </dsp:txXfrm>
    </dsp:sp>
    <dsp:sp modelId="{6950C93E-7721-4867-8176-D03CC6E6F90D}">
      <dsp:nvSpPr>
        <dsp:cNvPr id="0" name=""/>
        <dsp:cNvSpPr/>
      </dsp:nvSpPr>
      <dsp:spPr>
        <a:xfrm>
          <a:off x="0" y="3855971"/>
          <a:ext cx="6883352" cy="0"/>
        </a:xfrm>
        <a:prstGeom prst="line">
          <a:avLst/>
        </a:prstGeom>
        <a:solidFill>
          <a:schemeClr val="accent2">
            <a:hueOff val="-1184233"/>
            <a:satOff val="-8172"/>
            <a:lumOff val="2438"/>
            <a:alphaOff val="0"/>
          </a:schemeClr>
        </a:solidFill>
        <a:ln w="12700" cap="flat" cmpd="sng" algn="ctr">
          <a:solidFill>
            <a:schemeClr val="accent2">
              <a:hueOff val="-1184233"/>
              <a:satOff val="-8172"/>
              <a:lumOff val="2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220FA-28BC-4B3F-86F7-1A43FB7B0F32}">
      <dsp:nvSpPr>
        <dsp:cNvPr id="0" name=""/>
        <dsp:cNvSpPr/>
      </dsp:nvSpPr>
      <dsp:spPr>
        <a:xfrm>
          <a:off x="0" y="3855971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DANIEL ZERBINI OBZUT - RA 1012023100481 </a:t>
          </a:r>
        </a:p>
      </dsp:txBody>
      <dsp:txXfrm>
        <a:off x="0" y="3855971"/>
        <a:ext cx="6883352" cy="550757"/>
      </dsp:txXfrm>
    </dsp:sp>
    <dsp:sp modelId="{70A071E0-9DC6-4DBB-8EB9-420C2554FA5D}">
      <dsp:nvSpPr>
        <dsp:cNvPr id="0" name=""/>
        <dsp:cNvSpPr/>
      </dsp:nvSpPr>
      <dsp:spPr>
        <a:xfrm>
          <a:off x="0" y="4406728"/>
          <a:ext cx="6883352" cy="0"/>
        </a:xfrm>
        <a:prstGeom prst="line">
          <a:avLst/>
        </a:prstGeom>
        <a:solidFill>
          <a:schemeClr val="accent2">
            <a:hueOff val="-1353409"/>
            <a:satOff val="-9340"/>
            <a:lumOff val="2787"/>
            <a:alphaOff val="0"/>
          </a:schemeClr>
        </a:solidFill>
        <a:ln w="12700" cap="flat" cmpd="sng" algn="ctr">
          <a:solidFill>
            <a:schemeClr val="accent2">
              <a:hueOff val="-1353409"/>
              <a:satOff val="-9340"/>
              <a:lumOff val="278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D705BC-C90D-4872-92F2-961A50E31640}">
      <dsp:nvSpPr>
        <dsp:cNvPr id="0" name=""/>
        <dsp:cNvSpPr/>
      </dsp:nvSpPr>
      <dsp:spPr>
        <a:xfrm>
          <a:off x="0" y="4406728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MARIA JÚLIA PAMPLONA FERREIRA - RA 24000471 </a:t>
          </a:r>
        </a:p>
      </dsp:txBody>
      <dsp:txXfrm>
        <a:off x="0" y="4406728"/>
        <a:ext cx="6883352" cy="550757"/>
      </dsp:txXfrm>
    </dsp:sp>
    <dsp:sp modelId="{08610B23-D486-4989-9A62-AF0061F374DF}">
      <dsp:nvSpPr>
        <dsp:cNvPr id="0" name=""/>
        <dsp:cNvSpPr/>
      </dsp:nvSpPr>
      <dsp:spPr>
        <a:xfrm>
          <a:off x="0" y="4957485"/>
          <a:ext cx="6883352" cy="0"/>
        </a:xfrm>
        <a:prstGeom prst="line">
          <a:avLst/>
        </a:prstGeom>
        <a:solidFill>
          <a:schemeClr val="accent2">
            <a:hueOff val="-1522585"/>
            <a:satOff val="-10507"/>
            <a:lumOff val="3135"/>
            <a:alphaOff val="0"/>
          </a:schemeClr>
        </a:solidFill>
        <a:ln w="12700" cap="flat" cmpd="sng" algn="ctr">
          <a:solidFill>
            <a:schemeClr val="accent2">
              <a:hueOff val="-1522585"/>
              <a:satOff val="-10507"/>
              <a:lumOff val="31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0D2864-A1D8-4DBF-BC44-B95FAF94CBB4}">
      <dsp:nvSpPr>
        <dsp:cNvPr id="0" name=""/>
        <dsp:cNvSpPr/>
      </dsp:nvSpPr>
      <dsp:spPr>
        <a:xfrm>
          <a:off x="0" y="4957485"/>
          <a:ext cx="6883352" cy="550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VANESSA SOUZA RA - 24002051</a:t>
          </a:r>
        </a:p>
      </dsp:txBody>
      <dsp:txXfrm>
        <a:off x="0" y="4957485"/>
        <a:ext cx="6883352" cy="550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E073E-20E3-4FA5-8060-C4A7D5F4DAB0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ACBE8-009D-4A79-B58D-6BFF0F4EAC9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83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ACBE8-009D-4A79-B58D-6BFF0F4EAC9B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618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3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8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0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775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5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0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9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2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11/27/2024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98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3" r:id="rId6"/>
    <p:sldLayoutId id="2147483668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0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Campos com o céu brilhante">
            <a:extLst>
              <a:ext uri="{FF2B5EF4-FFF2-40B4-BE49-F238E27FC236}">
                <a16:creationId xmlns:a16="http://schemas.microsoft.com/office/drawing/2014/main" id="{D4EC3B10-4542-728F-7F9E-4AFB8A7D759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15709" r="-1" b="-1"/>
          <a:stretch/>
        </p:blipFill>
        <p:spPr>
          <a:xfrm>
            <a:off x="3059" y="10"/>
            <a:ext cx="12188941" cy="685799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F45987A-3A2E-45FE-947D-464BBA890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944762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3440654-984A-0CD2-5821-270B5FBC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4227" y="1122363"/>
            <a:ext cx="5549369" cy="23876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000">
                <a:solidFill>
                  <a:srgbClr val="FFFFFF"/>
                </a:solidFill>
              </a:rPr>
              <a:t>PROJETO PARA CONSTRUÇÃO DE UMA EDIFICAÇÃO E UMA ESTUFA AGRÍCOLA DESTINADAS ÀS PESQUISAS DA INSTITUIÇÃO</a:t>
            </a:r>
          </a:p>
        </p:txBody>
      </p:sp>
    </p:spTree>
    <p:extLst>
      <p:ext uri="{BB962C8B-B14F-4D97-AF65-F5344CB8AC3E}">
        <p14:creationId xmlns:p14="http://schemas.microsoft.com/office/powerpoint/2010/main" val="384326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50" name="Oval 57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51" name="Freeform: Shape 58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52" name="Freeform: Shape 59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54" name="Freeform: Shape 60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56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64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66" name="Background Fill">
            <a:extLst>
              <a:ext uri="{FF2B5EF4-FFF2-40B4-BE49-F238E27FC236}">
                <a16:creationId xmlns:a16="http://schemas.microsoft.com/office/drawing/2014/main" id="{A7971386-B2B0-4A38-8D3B-8CF23AAA6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Color Fill">
            <a:extLst>
              <a:ext uri="{FF2B5EF4-FFF2-40B4-BE49-F238E27FC236}">
                <a16:creationId xmlns:a16="http://schemas.microsoft.com/office/drawing/2014/main" id="{96AE4BD0-E2D6-4FE1-9295-59E338A45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Texture">
            <a:extLst>
              <a:ext uri="{FF2B5EF4-FFF2-40B4-BE49-F238E27FC236}">
                <a16:creationId xmlns:a16="http://schemas.microsoft.com/office/drawing/2014/main" id="{0D29D77D-2D4E-4868-960B-BEDA724F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7" y="-1"/>
            <a:ext cx="12195048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09CE66C-7FD5-3F45-C66B-0B64C3D1A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6656"/>
            <a:ext cx="3277432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 err="1"/>
              <a:t>Perspectiva</a:t>
            </a:r>
            <a:r>
              <a:rPr lang="en-US" sz="5000" dirty="0"/>
              <a:t> </a:t>
            </a:r>
            <a:r>
              <a:rPr lang="en-US" sz="5000" dirty="0" err="1"/>
              <a:t>Isométrica</a:t>
            </a:r>
            <a:r>
              <a:rPr lang="en-US" sz="5000" dirty="0"/>
              <a:t> da Estufa</a:t>
            </a:r>
          </a:p>
        </p:txBody>
      </p:sp>
      <p:pic>
        <p:nvPicPr>
          <p:cNvPr id="6" name="Imagem 5" descr="Diagrama, Desenho técnico&#10;&#10;Descrição gerada automaticamente">
            <a:extLst>
              <a:ext uri="{FF2B5EF4-FFF2-40B4-BE49-F238E27FC236}">
                <a16:creationId xmlns:a16="http://schemas.microsoft.com/office/drawing/2014/main" id="{55B7FC9F-65DF-BD3A-DF36-5A548C063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" t="-2818" r="9260" b="2818"/>
          <a:stretch/>
        </p:blipFill>
        <p:spPr>
          <a:xfrm>
            <a:off x="3806129" y="-191729"/>
            <a:ext cx="8385871" cy="7049729"/>
          </a:xfrm>
          <a:custGeom>
            <a:avLst/>
            <a:gdLst/>
            <a:ahLst/>
            <a:cxnLst/>
            <a:rect l="l" t="t" r="r" b="b"/>
            <a:pathLst>
              <a:path w="8234792" h="6821666">
                <a:moveTo>
                  <a:pt x="2322410" y="0"/>
                </a:moveTo>
                <a:lnTo>
                  <a:pt x="8234792" y="0"/>
                </a:lnTo>
                <a:lnTo>
                  <a:pt x="8234792" y="4503719"/>
                </a:lnTo>
                <a:lnTo>
                  <a:pt x="8215888" y="4629599"/>
                </a:lnTo>
                <a:cubicBezTo>
                  <a:pt x="8049795" y="5454493"/>
                  <a:pt x="7647096" y="6191792"/>
                  <a:pt x="7082996" y="6765066"/>
                </a:cubicBezTo>
                <a:lnTo>
                  <a:pt x="7021717" y="6821666"/>
                </a:lnTo>
                <a:lnTo>
                  <a:pt x="0" y="6821666"/>
                </a:lnTo>
                <a:lnTo>
                  <a:pt x="0" y="3790727"/>
                </a:lnTo>
                <a:cubicBezTo>
                  <a:pt x="0" y="2186928"/>
                  <a:pt x="879517" y="791919"/>
                  <a:pt x="2175128" y="7665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5400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22" name="Background Fill">
            <a:extLst>
              <a:ext uri="{FF2B5EF4-FFF2-40B4-BE49-F238E27FC236}">
                <a16:creationId xmlns:a16="http://schemas.microsoft.com/office/drawing/2014/main" id="{A7971386-B2B0-4A38-8D3B-8CF23AAA6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olor Fill">
            <a:extLst>
              <a:ext uri="{FF2B5EF4-FFF2-40B4-BE49-F238E27FC236}">
                <a16:creationId xmlns:a16="http://schemas.microsoft.com/office/drawing/2014/main" id="{96AE4BD0-E2D6-4FE1-9295-59E338A45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ure">
            <a:extLst>
              <a:ext uri="{FF2B5EF4-FFF2-40B4-BE49-F238E27FC236}">
                <a16:creationId xmlns:a16="http://schemas.microsoft.com/office/drawing/2014/main" id="{0D29D77D-2D4E-4868-960B-BEDA724F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7" y="-1"/>
            <a:ext cx="12195048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Imagem 5" descr="Diagrama, Esquemático&#10;&#10;Descrição gerada automaticamente">
            <a:extLst>
              <a:ext uri="{FF2B5EF4-FFF2-40B4-BE49-F238E27FC236}">
                <a16:creationId xmlns:a16="http://schemas.microsoft.com/office/drawing/2014/main" id="{BD6DD280-A3AE-1430-F695-2CAFDB8B4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1"/>
          <a:stretch/>
        </p:blipFill>
        <p:spPr>
          <a:xfrm>
            <a:off x="1145005" y="7332"/>
            <a:ext cx="9898942" cy="684333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7CD4DC-BCED-BAF4-5C88-AB7CBB45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689" y="5993489"/>
            <a:ext cx="6017342" cy="8571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>
                <a:solidFill>
                  <a:schemeClr val="bg2"/>
                </a:solidFill>
              </a:rPr>
              <a:t>Casa de Máquinas</a:t>
            </a:r>
          </a:p>
        </p:txBody>
      </p:sp>
    </p:spTree>
    <p:extLst>
      <p:ext uri="{BB962C8B-B14F-4D97-AF65-F5344CB8AC3E}">
        <p14:creationId xmlns:p14="http://schemas.microsoft.com/office/powerpoint/2010/main" val="886586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ackground Fill">
            <a:extLst>
              <a:ext uri="{FF2B5EF4-FFF2-40B4-BE49-F238E27FC236}">
                <a16:creationId xmlns:a16="http://schemas.microsoft.com/office/drawing/2014/main" id="{03AE087C-11E2-4305-9282-D7F122FE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 descr="Planta jovem na luz da manhã">
            <a:extLst>
              <a:ext uri="{FF2B5EF4-FFF2-40B4-BE49-F238E27FC236}">
                <a16:creationId xmlns:a16="http://schemas.microsoft.com/office/drawing/2014/main" id="{499AF809-3DD8-1DEF-874C-5E25FF17219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0000"/>
          </a:blip>
          <a:srcRect t="14952" r="-1" b="756"/>
          <a:stretch/>
        </p:blipFill>
        <p:spPr>
          <a:xfrm>
            <a:off x="3068" y="0"/>
            <a:ext cx="12188932" cy="6858000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56DE22B1-7BFD-A1B8-D0E6-2C4474496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202" y="1267407"/>
            <a:ext cx="7685037" cy="651085"/>
          </a:xfrm>
        </p:spPr>
        <p:txBody>
          <a:bodyPr>
            <a:normAutofit fontScale="90000"/>
          </a:bodyPr>
          <a:lstStyle/>
          <a:p>
            <a:r>
              <a:rPr lang="pt-BR" dirty="0">
                <a:solidFill>
                  <a:srgbClr val="FFFFFF"/>
                </a:solidFill>
              </a:rPr>
              <a:t>Conclusão</a:t>
            </a:r>
          </a:p>
        </p:txBody>
      </p:sp>
      <p:graphicFrame>
        <p:nvGraphicFramePr>
          <p:cNvPr id="21" name="Rectangle 1">
            <a:extLst>
              <a:ext uri="{FF2B5EF4-FFF2-40B4-BE49-F238E27FC236}">
                <a16:creationId xmlns:a16="http://schemas.microsoft.com/office/drawing/2014/main" id="{160AF14A-F125-F04D-6538-4CF38FB4C1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88591"/>
              </p:ext>
            </p:extLst>
          </p:nvPr>
        </p:nvGraphicFramePr>
        <p:xfrm>
          <a:off x="162279" y="2055625"/>
          <a:ext cx="11647207" cy="3550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6ACF365D-F104-414F-93C3-D9F568808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D118A1-A4AD-4C47-99CC-852FAD146E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Graphic 9">
              <a:extLst>
                <a:ext uri="{FF2B5EF4-FFF2-40B4-BE49-F238E27FC236}">
                  <a16:creationId xmlns:a16="http://schemas.microsoft.com/office/drawing/2014/main" id="{D3E51544-0AB7-4546-AB57-868FB0B41F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6DB3A34-0E17-44F2-A958-5C6EE80E3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343AE4-2356-4838-B706-3A16FFFDE4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D78B9AE4-2096-42B5-B267-1FCCF56F8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827DE0C5-02AF-4323-9CB7-E4C1D6449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05ED86D3-6DB6-981B-15B7-D2D76B0DEE99}"/>
              </a:ext>
            </a:extLst>
          </p:cNvPr>
          <p:cNvGrpSpPr/>
          <p:nvPr/>
        </p:nvGrpSpPr>
        <p:grpSpPr>
          <a:xfrm>
            <a:off x="382514" y="3185899"/>
            <a:ext cx="3422448" cy="2162632"/>
            <a:chOff x="7412179" y="1224555"/>
            <a:chExt cx="3422448" cy="2162632"/>
          </a:xfrm>
        </p:grpSpPr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1FC78001-664E-8FF6-07EE-507982D893FC}"/>
                </a:ext>
              </a:extLst>
            </p:cNvPr>
            <p:cNvSpPr/>
            <p:nvPr/>
          </p:nvSpPr>
          <p:spPr>
            <a:xfrm>
              <a:off x="7617997" y="1467656"/>
              <a:ext cx="3216630" cy="191953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E8E43FC8-CBEA-46FA-A0B3-F1D4DC36FB0F}"/>
                </a:ext>
              </a:extLst>
            </p:cNvPr>
            <p:cNvSpPr txBox="1"/>
            <p:nvPr/>
          </p:nvSpPr>
          <p:spPr>
            <a:xfrm>
              <a:off x="7412179" y="1224555"/>
              <a:ext cx="3216630" cy="19195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pt-BR" sz="1700" b="0" i="0" baseline="0" dirty="0"/>
                <a:t>Atender às necessidades funcionais e operacionais do cultivo de mudas de café, com foco em eficiência e sustentabilidade.</a:t>
              </a:r>
              <a:endParaRPr lang="pt-BR" sz="1700" dirty="0"/>
            </a:p>
          </p:txBody>
        </p:sp>
      </p:grpSp>
    </p:spTree>
    <p:extLst>
      <p:ext uri="{BB962C8B-B14F-4D97-AF65-F5344CB8AC3E}">
        <p14:creationId xmlns:p14="http://schemas.microsoft.com/office/powerpoint/2010/main" val="80394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3A18576-8252-8BF2-64B6-EF9139BDC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1187316" cy="1325563"/>
          </a:xfrm>
        </p:spPr>
        <p:txBody>
          <a:bodyPr>
            <a:normAutofit/>
          </a:bodyPr>
          <a:lstStyle/>
          <a:p>
            <a:r>
              <a:rPr lang="pt-BR"/>
              <a:t>Conclusão</a:t>
            </a:r>
            <a:endParaRPr lang="pt-BR" dirty="0"/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33E737E2-8403-49FE-EF23-BEBC0B68CB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186686"/>
              </p:ext>
            </p:extLst>
          </p:nvPr>
        </p:nvGraphicFramePr>
        <p:xfrm>
          <a:off x="457200" y="2097088"/>
          <a:ext cx="11187390" cy="407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34214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19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5" name="Group 23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46" name="Oval 24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47" name="Freeform: Shape 25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48" name="Freeform: Shape 26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49" name="Freeform: Shape 27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50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51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3" name="Group 34">
            <a:extLst>
              <a:ext uri="{FF2B5EF4-FFF2-40B4-BE49-F238E27FC236}">
                <a16:creationId xmlns:a16="http://schemas.microsoft.com/office/drawing/2014/main" id="{34A8B138-C4C4-4AB8-8589-BEB7F7627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15" y="0"/>
            <a:ext cx="12192615" cy="6858000"/>
            <a:chOff x="-615" y="0"/>
            <a:chExt cx="12192615" cy="6858000"/>
          </a:xfrm>
        </p:grpSpPr>
        <p:sp>
          <p:nvSpPr>
            <p:cNvPr id="54" name="Oval 35">
              <a:extLst>
                <a:ext uri="{FF2B5EF4-FFF2-40B4-BE49-F238E27FC236}">
                  <a16:creationId xmlns:a16="http://schemas.microsoft.com/office/drawing/2014/main" id="{2A3E9556-A0BA-4A94-8487-6A1005711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73375" y="2049205"/>
              <a:ext cx="365126" cy="36512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Graphic 9">
              <a:extLst>
                <a:ext uri="{FF2B5EF4-FFF2-40B4-BE49-F238E27FC236}">
                  <a16:creationId xmlns:a16="http://schemas.microsoft.com/office/drawing/2014/main" id="{4061F1E1-53FE-4B68-9C97-878669675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37">
              <a:extLst>
                <a:ext uri="{FF2B5EF4-FFF2-40B4-BE49-F238E27FC236}">
                  <a16:creationId xmlns:a16="http://schemas.microsoft.com/office/drawing/2014/main" id="{363B6EC6-D851-4EC9-9F2D-B4C0B25A3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615" y="2997654"/>
              <a:ext cx="823413" cy="1000074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6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38">
              <a:extLst>
                <a:ext uri="{FF2B5EF4-FFF2-40B4-BE49-F238E27FC236}">
                  <a16:creationId xmlns:a16="http://schemas.microsoft.com/office/drawing/2014/main" id="{CDE2C387-E1FD-4E36-A894-EFBAB4DAB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403912"/>
              <a:ext cx="1424898" cy="2454088"/>
            </a:xfrm>
            <a:custGeom>
              <a:avLst/>
              <a:gdLst>
                <a:gd name="connsiteX0" fmla="*/ 0 w 2429360"/>
                <a:gd name="connsiteY0" fmla="*/ 0 h 4184064"/>
                <a:gd name="connsiteX1" fmla="*/ 329124 w 2429360"/>
                <a:gd name="connsiteY1" fmla="*/ 0 h 4184064"/>
                <a:gd name="connsiteX2" fmla="*/ 2429360 w 2429360"/>
                <a:gd name="connsiteY2" fmla="*/ 2100236 h 4184064"/>
                <a:gd name="connsiteX3" fmla="*/ 2429360 w 2429360"/>
                <a:gd name="connsiteY3" fmla="*/ 4184064 h 4184064"/>
                <a:gd name="connsiteX4" fmla="*/ 132331 w 2429360"/>
                <a:gd name="connsiteY4" fmla="*/ 4184064 h 4184064"/>
                <a:gd name="connsiteX5" fmla="*/ 120545 w 2429360"/>
                <a:gd name="connsiteY5" fmla="*/ 4183469 h 4184064"/>
                <a:gd name="connsiteX6" fmla="*/ 0 w 2429360"/>
                <a:gd name="connsiteY6" fmla="*/ 4165072 h 4184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9360" h="4184064">
                  <a:moveTo>
                    <a:pt x="0" y="0"/>
                  </a:moveTo>
                  <a:lnTo>
                    <a:pt x="329124" y="0"/>
                  </a:lnTo>
                  <a:cubicBezTo>
                    <a:pt x="1489065" y="0"/>
                    <a:pt x="2429360" y="940295"/>
                    <a:pt x="2429360" y="2100236"/>
                  </a:cubicBezTo>
                  <a:lnTo>
                    <a:pt x="2429360" y="4184064"/>
                  </a:lnTo>
                  <a:lnTo>
                    <a:pt x="132331" y="4184064"/>
                  </a:lnTo>
                  <a:lnTo>
                    <a:pt x="120545" y="4183469"/>
                  </a:lnTo>
                  <a:lnTo>
                    <a:pt x="0" y="4165072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39">
              <a:extLst>
                <a:ext uri="{FF2B5EF4-FFF2-40B4-BE49-F238E27FC236}">
                  <a16:creationId xmlns:a16="http://schemas.microsoft.com/office/drawing/2014/main" id="{7F5CAA13-8956-4EF2-9D99-AAC882053B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31593" y="1819321"/>
              <a:ext cx="460407" cy="1419452"/>
            </a:xfrm>
            <a:custGeom>
              <a:avLst/>
              <a:gdLst>
                <a:gd name="connsiteX0" fmla="*/ 460407 w 460407"/>
                <a:gd name="connsiteY0" fmla="*/ 0 h 1419452"/>
                <a:gd name="connsiteX1" fmla="*/ 460407 w 460407"/>
                <a:gd name="connsiteY1" fmla="*/ 1419452 h 1419452"/>
                <a:gd name="connsiteX2" fmla="*/ 450116 w 460407"/>
                <a:gd name="connsiteY2" fmla="*/ 1411963 h 1419452"/>
                <a:gd name="connsiteX3" fmla="*/ 0 w 460407"/>
                <a:gd name="connsiteY3" fmla="*/ 709726 h 1419452"/>
                <a:gd name="connsiteX4" fmla="*/ 450116 w 460407"/>
                <a:gd name="connsiteY4" fmla="*/ 7489 h 141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407" h="1419452">
                  <a:moveTo>
                    <a:pt x="460407" y="0"/>
                  </a:moveTo>
                  <a:lnTo>
                    <a:pt x="460407" y="1419452"/>
                  </a:lnTo>
                  <a:lnTo>
                    <a:pt x="450116" y="1411963"/>
                  </a:lnTo>
                  <a:cubicBezTo>
                    <a:pt x="360093" y="1345123"/>
                    <a:pt x="0" y="1056114"/>
                    <a:pt x="0" y="709726"/>
                  </a:cubicBezTo>
                  <a:cubicBezTo>
                    <a:pt x="0" y="363339"/>
                    <a:pt x="360093" y="74329"/>
                    <a:pt x="450116" y="7489"/>
                  </a:cubicBezTo>
                  <a:close/>
                </a:path>
              </a:pathLst>
            </a:custGeom>
            <a:pattFill prst="pct5">
              <a:fgClr>
                <a:schemeClr val="accent1">
                  <a:lumMod val="75000"/>
                </a:schemeClr>
              </a:fgClr>
              <a:bgClr>
                <a:schemeClr val="accent1">
                  <a:lumMod val="5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59" name="Graphic 9">
              <a:extLst>
                <a:ext uri="{FF2B5EF4-FFF2-40B4-BE49-F238E27FC236}">
                  <a16:creationId xmlns:a16="http://schemas.microsoft.com/office/drawing/2014/main" id="{447FF93B-9DE2-474F-AB23-81F3A4389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62F7A84-B313-48C2-A13E-D96D72729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613" y="4544623"/>
              <a:ext cx="1282383" cy="2223032"/>
            </a:xfrm>
            <a:custGeom>
              <a:avLst/>
              <a:gdLst>
                <a:gd name="connsiteX0" fmla="*/ 0 w 1282383"/>
                <a:gd name="connsiteY0" fmla="*/ 0 h 2223032"/>
                <a:gd name="connsiteX1" fmla="*/ 169235 w 1282383"/>
                <a:gd name="connsiteY1" fmla="*/ 0 h 2223032"/>
                <a:gd name="connsiteX2" fmla="*/ 1282383 w 1282383"/>
                <a:gd name="connsiteY2" fmla="*/ 1113149 h 2223032"/>
                <a:gd name="connsiteX3" fmla="*/ 1282383 w 1282383"/>
                <a:gd name="connsiteY3" fmla="*/ 2223032 h 2223032"/>
                <a:gd name="connsiteX4" fmla="*/ 172500 w 1282383"/>
                <a:gd name="connsiteY4" fmla="*/ 2223032 h 2223032"/>
                <a:gd name="connsiteX5" fmla="*/ 2977 w 1282383"/>
                <a:gd name="connsiteY5" fmla="*/ 2210207 h 2223032"/>
                <a:gd name="connsiteX6" fmla="*/ 0 w 1282383"/>
                <a:gd name="connsiteY6" fmla="*/ 2209520 h 222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2383" h="2223032">
                  <a:moveTo>
                    <a:pt x="0" y="0"/>
                  </a:moveTo>
                  <a:lnTo>
                    <a:pt x="169235" y="0"/>
                  </a:lnTo>
                  <a:cubicBezTo>
                    <a:pt x="784016" y="0"/>
                    <a:pt x="1282383" y="498367"/>
                    <a:pt x="1282383" y="1113149"/>
                  </a:cubicBezTo>
                  <a:lnTo>
                    <a:pt x="1282383" y="2223032"/>
                  </a:lnTo>
                  <a:lnTo>
                    <a:pt x="172500" y="2223032"/>
                  </a:lnTo>
                  <a:cubicBezTo>
                    <a:pt x="114864" y="2223032"/>
                    <a:pt x="58252" y="2218652"/>
                    <a:pt x="2977" y="2210207"/>
                  </a:cubicBezTo>
                  <a:lnTo>
                    <a:pt x="0" y="2209520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BA58A6A4-F6AB-3508-2E6E-614C38D111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101865"/>
              </p:ext>
            </p:extLst>
          </p:nvPr>
        </p:nvGraphicFramePr>
        <p:xfrm>
          <a:off x="4866688" y="668048"/>
          <a:ext cx="6883352" cy="5508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0743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C9C9741-D2BD-884F-EE38-634DC8C44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1187316" cy="1325563"/>
          </a:xfrm>
        </p:spPr>
        <p:txBody>
          <a:bodyPr>
            <a:normAutofit/>
          </a:bodyPr>
          <a:lstStyle/>
          <a:p>
            <a:r>
              <a:rPr lang="pt-BR" dirty="0"/>
              <a:t>Introdução</a:t>
            </a:r>
          </a:p>
        </p:txBody>
      </p:sp>
      <p:graphicFrame>
        <p:nvGraphicFramePr>
          <p:cNvPr id="26" name="Espaço Reservado para Conteúdo 2">
            <a:extLst>
              <a:ext uri="{FF2B5EF4-FFF2-40B4-BE49-F238E27FC236}">
                <a16:creationId xmlns:a16="http://schemas.microsoft.com/office/drawing/2014/main" id="{145C11E1-3B06-5B09-83E0-06A217BA08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0239556"/>
              </p:ext>
            </p:extLst>
          </p:nvPr>
        </p:nvGraphicFramePr>
        <p:xfrm>
          <a:off x="457200" y="2097088"/>
          <a:ext cx="11187390" cy="407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1220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ckground Fill">
            <a:extLst>
              <a:ext uri="{FF2B5EF4-FFF2-40B4-BE49-F238E27FC236}">
                <a16:creationId xmlns:a16="http://schemas.microsoft.com/office/drawing/2014/main" id="{03AE087C-11E2-4305-9282-D7F122FE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Legumes em um campo">
            <a:extLst>
              <a:ext uri="{FF2B5EF4-FFF2-40B4-BE49-F238E27FC236}">
                <a16:creationId xmlns:a16="http://schemas.microsoft.com/office/drawing/2014/main" id="{374ED2A9-BDE1-AB2D-DC6A-D9A4A671A13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t="15709" r="-1" b="-1"/>
          <a:stretch/>
        </p:blipFill>
        <p:spPr>
          <a:xfrm>
            <a:off x="20" y="8571"/>
            <a:ext cx="121889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C6239B3-364B-3B00-F436-05DF2DCBC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</p:spPr>
        <p:txBody>
          <a:bodyPr>
            <a:normAutofit/>
          </a:bodyPr>
          <a:lstStyle/>
          <a:p>
            <a:r>
              <a:rPr lang="pt-BR">
                <a:solidFill>
                  <a:srgbClr val="FFFFFF"/>
                </a:solidFill>
              </a:rPr>
              <a:t>Dados Técnicos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68E524-CD75-989F-1FAF-4BDC8D962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96713"/>
            <a:ext cx="7685037" cy="4080250"/>
          </a:xfrm>
        </p:spPr>
        <p:txBody>
          <a:bodyPr>
            <a:normAutofit/>
          </a:bodyPr>
          <a:lstStyle/>
          <a:p>
            <a:r>
              <a:rPr lang="pt-BR">
                <a:solidFill>
                  <a:srgbClr val="FFFFFF"/>
                </a:solidFill>
              </a:rPr>
              <a:t>O projeto compreende uma edificação que abrange cinco principais compartimentos, além de uma estufa para o cultivo de mudas de café.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CF365D-F104-414F-93C3-D9F568808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5D118A1-A4AD-4C47-99CC-852FAD146E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D3E51544-0AB7-4546-AB57-868FB0B41F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DB3A34-0E17-44F2-A958-5C6EE80E3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343AE4-2356-4838-B706-3A16FFFDE4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D78B9AE4-2096-42B5-B267-1FCCF56F8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Graphic 9">
              <a:extLst>
                <a:ext uri="{FF2B5EF4-FFF2-40B4-BE49-F238E27FC236}">
                  <a16:creationId xmlns:a16="http://schemas.microsoft.com/office/drawing/2014/main" id="{827DE0C5-02AF-4323-9CB7-E4C1D6449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83058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48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49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50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51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52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53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4" name="Freeform: Shape 21">
            <a:extLst>
              <a:ext uri="{FF2B5EF4-FFF2-40B4-BE49-F238E27FC236}">
                <a16:creationId xmlns:a16="http://schemas.microsoft.com/office/drawing/2014/main" id="{EA7E347D-B32A-4759-B7FF-FD25A9AEE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48" y="-17141"/>
            <a:ext cx="12188952" cy="6875141"/>
          </a:xfrm>
          <a:custGeom>
            <a:avLst/>
            <a:gdLst>
              <a:gd name="connsiteX0" fmla="*/ 1488154 w 12188952"/>
              <a:gd name="connsiteY0" fmla="*/ 3508108 h 6875141"/>
              <a:gd name="connsiteX1" fmla="*/ 1292116 w 12188952"/>
              <a:gd name="connsiteY1" fmla="*/ 3704145 h 6875141"/>
              <a:gd name="connsiteX2" fmla="*/ 1488154 w 12188952"/>
              <a:gd name="connsiteY2" fmla="*/ 3900182 h 6875141"/>
              <a:gd name="connsiteX3" fmla="*/ 1684192 w 12188952"/>
              <a:gd name="connsiteY3" fmla="*/ 3704145 h 6875141"/>
              <a:gd name="connsiteX4" fmla="*/ 1488154 w 12188952"/>
              <a:gd name="connsiteY4" fmla="*/ 3508108 h 6875141"/>
              <a:gd name="connsiteX5" fmla="*/ 12188951 w 12188952"/>
              <a:gd name="connsiteY5" fmla="*/ 3213837 h 6875141"/>
              <a:gd name="connsiteX6" fmla="*/ 11900948 w 12188952"/>
              <a:gd name="connsiteY6" fmla="*/ 3213837 h 6875141"/>
              <a:gd name="connsiteX7" fmla="*/ 10063117 w 12188952"/>
              <a:gd name="connsiteY7" fmla="*/ 5051668 h 6875141"/>
              <a:gd name="connsiteX8" fmla="*/ 10063117 w 12188952"/>
              <a:gd name="connsiteY8" fmla="*/ 6875141 h 6875141"/>
              <a:gd name="connsiteX9" fmla="*/ 12073153 w 12188952"/>
              <a:gd name="connsiteY9" fmla="*/ 6875141 h 6875141"/>
              <a:gd name="connsiteX10" fmla="*/ 12083467 w 12188952"/>
              <a:gd name="connsiteY10" fmla="*/ 6874620 h 6875141"/>
              <a:gd name="connsiteX11" fmla="*/ 12188951 w 12188952"/>
              <a:gd name="connsiteY11" fmla="*/ 6858522 h 6875141"/>
              <a:gd name="connsiteX12" fmla="*/ 12188951 w 12188952"/>
              <a:gd name="connsiteY12" fmla="*/ 6280730 h 6875141"/>
              <a:gd name="connsiteX13" fmla="*/ 12188952 w 12188952"/>
              <a:gd name="connsiteY13" fmla="*/ 6280729 h 6875141"/>
              <a:gd name="connsiteX14" fmla="*/ 12188952 w 12188952"/>
              <a:gd name="connsiteY14" fmla="*/ 3832194 h 6875141"/>
              <a:gd name="connsiteX15" fmla="*/ 12188951 w 12188952"/>
              <a:gd name="connsiteY15" fmla="*/ 3832194 h 6875141"/>
              <a:gd name="connsiteX16" fmla="*/ 0 w 12188952"/>
              <a:gd name="connsiteY16" fmla="*/ 2798382 h 6875141"/>
              <a:gd name="connsiteX17" fmla="*/ 0 w 12188952"/>
              <a:gd name="connsiteY17" fmla="*/ 4217834 h 6875141"/>
              <a:gd name="connsiteX18" fmla="*/ 10291 w 12188952"/>
              <a:gd name="connsiteY18" fmla="*/ 4210345 h 6875141"/>
              <a:gd name="connsiteX19" fmla="*/ 460407 w 12188952"/>
              <a:gd name="connsiteY19" fmla="*/ 3508108 h 6875141"/>
              <a:gd name="connsiteX20" fmla="*/ 10291 w 12188952"/>
              <a:gd name="connsiteY20" fmla="*/ 2805871 h 6875141"/>
              <a:gd name="connsiteX21" fmla="*/ 11563230 w 12188952"/>
              <a:gd name="connsiteY21" fmla="*/ 603215 h 6875141"/>
              <a:gd name="connsiteX22" fmla="*/ 11381044 w 12188952"/>
              <a:gd name="connsiteY22" fmla="*/ 620944 h 6875141"/>
              <a:gd name="connsiteX23" fmla="*/ 11546600 w 12188952"/>
              <a:gd name="connsiteY23" fmla="*/ 1418331 h 6875141"/>
              <a:gd name="connsiteX24" fmla="*/ 12161801 w 12188952"/>
              <a:gd name="connsiteY24" fmla="*/ 1601617 h 6875141"/>
              <a:gd name="connsiteX25" fmla="*/ 12185891 w 12188952"/>
              <a:gd name="connsiteY25" fmla="*/ 1600043 h 6875141"/>
              <a:gd name="connsiteX26" fmla="*/ 12185891 w 12188952"/>
              <a:gd name="connsiteY26" fmla="*/ 795119 h 6875141"/>
              <a:gd name="connsiteX27" fmla="*/ 12178431 w 12188952"/>
              <a:gd name="connsiteY27" fmla="*/ 786500 h 6875141"/>
              <a:gd name="connsiteX28" fmla="*/ 11563230 w 12188952"/>
              <a:gd name="connsiteY28" fmla="*/ 603215 h 6875141"/>
              <a:gd name="connsiteX29" fmla="*/ 1368216 w 12188952"/>
              <a:gd name="connsiteY29" fmla="*/ 0 h 6875141"/>
              <a:gd name="connsiteX30" fmla="*/ 0 w 12188952"/>
              <a:gd name="connsiteY30" fmla="*/ 0 h 6875141"/>
              <a:gd name="connsiteX31" fmla="*/ 0 w 12188952"/>
              <a:gd name="connsiteY31" fmla="*/ 1368215 h 6875141"/>
              <a:gd name="connsiteX32" fmla="*/ 1372241 w 12188952"/>
              <a:gd name="connsiteY32" fmla="*/ 2740456 h 6875141"/>
              <a:gd name="connsiteX33" fmla="*/ 2740456 w 12188952"/>
              <a:gd name="connsiteY33" fmla="*/ 2740456 h 6875141"/>
              <a:gd name="connsiteX34" fmla="*/ 2740456 w 12188952"/>
              <a:gd name="connsiteY34" fmla="*/ 1372240 h 6875141"/>
              <a:gd name="connsiteX35" fmla="*/ 1368216 w 12188952"/>
              <a:gd name="connsiteY35" fmla="*/ 0 h 68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88952" h="6875141">
                <a:moveTo>
                  <a:pt x="1488154" y="3508108"/>
                </a:moveTo>
                <a:cubicBezTo>
                  <a:pt x="1379885" y="3508108"/>
                  <a:pt x="1292116" y="3595877"/>
                  <a:pt x="1292116" y="3704145"/>
                </a:cubicBezTo>
                <a:cubicBezTo>
                  <a:pt x="1292116" y="3812413"/>
                  <a:pt x="1379885" y="3900182"/>
                  <a:pt x="1488154" y="3900182"/>
                </a:cubicBezTo>
                <a:cubicBezTo>
                  <a:pt x="1596423" y="3900182"/>
                  <a:pt x="1684192" y="3812413"/>
                  <a:pt x="1684192" y="3704145"/>
                </a:cubicBezTo>
                <a:cubicBezTo>
                  <a:pt x="1684192" y="3595877"/>
                  <a:pt x="1596423" y="3508108"/>
                  <a:pt x="1488154" y="3508108"/>
                </a:cubicBezTo>
                <a:close/>
                <a:moveTo>
                  <a:pt x="12188951" y="3213837"/>
                </a:moveTo>
                <a:lnTo>
                  <a:pt x="11900948" y="3213837"/>
                </a:lnTo>
                <a:cubicBezTo>
                  <a:pt x="10885931" y="3213837"/>
                  <a:pt x="10063117" y="4036651"/>
                  <a:pt x="10063117" y="5051668"/>
                </a:cubicBezTo>
                <a:lnTo>
                  <a:pt x="10063117" y="6875141"/>
                </a:lnTo>
                <a:lnTo>
                  <a:pt x="12073153" y="6875141"/>
                </a:lnTo>
                <a:lnTo>
                  <a:pt x="12083467" y="6874620"/>
                </a:lnTo>
                <a:lnTo>
                  <a:pt x="12188951" y="6858522"/>
                </a:lnTo>
                <a:lnTo>
                  <a:pt x="12188951" y="6280730"/>
                </a:lnTo>
                <a:lnTo>
                  <a:pt x="12188952" y="6280729"/>
                </a:lnTo>
                <a:lnTo>
                  <a:pt x="12188952" y="3832194"/>
                </a:lnTo>
                <a:lnTo>
                  <a:pt x="12188951" y="3832194"/>
                </a:lnTo>
                <a:close/>
                <a:moveTo>
                  <a:pt x="0" y="2798382"/>
                </a:moveTo>
                <a:lnTo>
                  <a:pt x="0" y="4217834"/>
                </a:lnTo>
                <a:lnTo>
                  <a:pt x="10291" y="4210345"/>
                </a:lnTo>
                <a:cubicBezTo>
                  <a:pt x="100314" y="4143505"/>
                  <a:pt x="460407" y="3854496"/>
                  <a:pt x="460407" y="3508108"/>
                </a:cubicBezTo>
                <a:cubicBezTo>
                  <a:pt x="460407" y="3161721"/>
                  <a:pt x="100314" y="2872711"/>
                  <a:pt x="10291" y="2805871"/>
                </a:cubicBezTo>
                <a:close/>
                <a:moveTo>
                  <a:pt x="11563230" y="603215"/>
                </a:moveTo>
                <a:cubicBezTo>
                  <a:pt x="11455784" y="606833"/>
                  <a:pt x="11381044" y="620944"/>
                  <a:pt x="11381044" y="620944"/>
                </a:cubicBezTo>
                <a:cubicBezTo>
                  <a:pt x="11381044" y="620944"/>
                  <a:pt x="11280695" y="1152426"/>
                  <a:pt x="11546600" y="1418331"/>
                </a:cubicBezTo>
                <a:cubicBezTo>
                  <a:pt x="11712792" y="1584523"/>
                  <a:pt x="11982723" y="1607645"/>
                  <a:pt x="12161801" y="1601617"/>
                </a:cubicBezTo>
                <a:lnTo>
                  <a:pt x="12185891" y="1600043"/>
                </a:lnTo>
                <a:lnTo>
                  <a:pt x="12185891" y="795119"/>
                </a:lnTo>
                <a:lnTo>
                  <a:pt x="12178431" y="786500"/>
                </a:lnTo>
                <a:cubicBezTo>
                  <a:pt x="12012240" y="620309"/>
                  <a:pt x="11742309" y="597187"/>
                  <a:pt x="11563230" y="603215"/>
                </a:cubicBezTo>
                <a:close/>
                <a:moveTo>
                  <a:pt x="1368216" y="0"/>
                </a:moveTo>
                <a:lnTo>
                  <a:pt x="0" y="0"/>
                </a:lnTo>
                <a:lnTo>
                  <a:pt x="0" y="1368215"/>
                </a:lnTo>
                <a:cubicBezTo>
                  <a:pt x="0" y="2126091"/>
                  <a:pt x="614365" y="2740456"/>
                  <a:pt x="1372241" y="2740456"/>
                </a:cubicBezTo>
                <a:lnTo>
                  <a:pt x="2740456" y="2740456"/>
                </a:lnTo>
                <a:lnTo>
                  <a:pt x="2740456" y="1372240"/>
                </a:lnTo>
                <a:cubicBezTo>
                  <a:pt x="2740456" y="614365"/>
                  <a:pt x="2126092" y="0"/>
                  <a:pt x="1368216" y="0"/>
                </a:cubicBezTo>
                <a:close/>
              </a:path>
            </a:pathLst>
          </a:cu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55" name="Background Fill">
            <a:extLst>
              <a:ext uri="{FF2B5EF4-FFF2-40B4-BE49-F238E27FC236}">
                <a16:creationId xmlns:a16="http://schemas.microsoft.com/office/drawing/2014/main" id="{681F9FCB-1E38-43E9-8567-6292F4842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Imagem 2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A47E8C39-7A18-7DD8-3297-1786F6F9EC7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"/>
          <a:stretch/>
        </p:blipFill>
        <p:spPr>
          <a:xfrm rot="16200000">
            <a:off x="2667000" y="-2665470"/>
            <a:ext cx="6858000" cy="1218894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687037D-D197-4CDD-BB5E-43AEE9E53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F718453-8C5B-CC40-079F-9449C9E49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41" y="4114799"/>
            <a:ext cx="6744188" cy="201399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Croqui da Gleba </a:t>
            </a:r>
          </a:p>
        </p:txBody>
      </p:sp>
    </p:spTree>
    <p:extLst>
      <p:ext uri="{BB962C8B-B14F-4D97-AF65-F5344CB8AC3E}">
        <p14:creationId xmlns:p14="http://schemas.microsoft.com/office/powerpoint/2010/main" val="142015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35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36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7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38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39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4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41" name="Background Fill">
            <a:extLst>
              <a:ext uri="{FF2B5EF4-FFF2-40B4-BE49-F238E27FC236}">
                <a16:creationId xmlns:a16="http://schemas.microsoft.com/office/drawing/2014/main" id="{A7971386-B2B0-4A38-8D3B-8CF23AAA6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Color Fill">
            <a:extLst>
              <a:ext uri="{FF2B5EF4-FFF2-40B4-BE49-F238E27FC236}">
                <a16:creationId xmlns:a16="http://schemas.microsoft.com/office/drawing/2014/main" id="{96AE4BD0-E2D6-4FE1-9295-59E338A45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Texture">
            <a:extLst>
              <a:ext uri="{FF2B5EF4-FFF2-40B4-BE49-F238E27FC236}">
                <a16:creationId xmlns:a16="http://schemas.microsoft.com/office/drawing/2014/main" id="{0D29D77D-2D4E-4868-960B-BEDA724F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7" y="-1"/>
            <a:ext cx="12195048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B491D24-B836-A943-5C4A-79D4B1AAB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6656"/>
            <a:ext cx="3277432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Edificação - Desenho</a:t>
            </a:r>
          </a:p>
        </p:txBody>
      </p:sp>
      <p:pic>
        <p:nvPicPr>
          <p:cNvPr id="4" name="Imagem 3" descr="Diagrama, Desenho técnico&#10;&#10;Descrição gerada automaticamente">
            <a:extLst>
              <a:ext uri="{FF2B5EF4-FFF2-40B4-BE49-F238E27FC236}">
                <a16:creationId xmlns:a16="http://schemas.microsoft.com/office/drawing/2014/main" id="{EF49DE29-6D39-1297-C66D-EB41287C4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" t="-1" r="4220" b="3111"/>
          <a:stretch/>
        </p:blipFill>
        <p:spPr>
          <a:xfrm>
            <a:off x="3692788" y="10"/>
            <a:ext cx="8499212" cy="6857990"/>
          </a:xfrm>
          <a:custGeom>
            <a:avLst/>
            <a:gdLst/>
            <a:ahLst/>
            <a:cxnLst/>
            <a:rect l="l" t="t" r="r" b="b"/>
            <a:pathLst>
              <a:path w="8234792" h="6821666">
                <a:moveTo>
                  <a:pt x="2322410" y="0"/>
                </a:moveTo>
                <a:lnTo>
                  <a:pt x="8234792" y="0"/>
                </a:lnTo>
                <a:lnTo>
                  <a:pt x="8234792" y="4503719"/>
                </a:lnTo>
                <a:lnTo>
                  <a:pt x="8215888" y="4629599"/>
                </a:lnTo>
                <a:cubicBezTo>
                  <a:pt x="8049795" y="5454493"/>
                  <a:pt x="7647096" y="6191792"/>
                  <a:pt x="7082996" y="6765066"/>
                </a:cubicBezTo>
                <a:lnTo>
                  <a:pt x="7021717" y="6821666"/>
                </a:lnTo>
                <a:lnTo>
                  <a:pt x="0" y="6821666"/>
                </a:lnTo>
                <a:lnTo>
                  <a:pt x="0" y="3790727"/>
                </a:lnTo>
                <a:cubicBezTo>
                  <a:pt x="0" y="2186928"/>
                  <a:pt x="879517" y="791919"/>
                  <a:pt x="2175128" y="7665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2338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41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43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7E347D-B32A-4759-B7FF-FD25A9AEE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48" y="-17141"/>
            <a:ext cx="12188952" cy="6875141"/>
          </a:xfrm>
          <a:custGeom>
            <a:avLst/>
            <a:gdLst>
              <a:gd name="connsiteX0" fmla="*/ 1488154 w 12188952"/>
              <a:gd name="connsiteY0" fmla="*/ 3508108 h 6875141"/>
              <a:gd name="connsiteX1" fmla="*/ 1292116 w 12188952"/>
              <a:gd name="connsiteY1" fmla="*/ 3704145 h 6875141"/>
              <a:gd name="connsiteX2" fmla="*/ 1488154 w 12188952"/>
              <a:gd name="connsiteY2" fmla="*/ 3900182 h 6875141"/>
              <a:gd name="connsiteX3" fmla="*/ 1684192 w 12188952"/>
              <a:gd name="connsiteY3" fmla="*/ 3704145 h 6875141"/>
              <a:gd name="connsiteX4" fmla="*/ 1488154 w 12188952"/>
              <a:gd name="connsiteY4" fmla="*/ 3508108 h 6875141"/>
              <a:gd name="connsiteX5" fmla="*/ 12188951 w 12188952"/>
              <a:gd name="connsiteY5" fmla="*/ 3213837 h 6875141"/>
              <a:gd name="connsiteX6" fmla="*/ 11900948 w 12188952"/>
              <a:gd name="connsiteY6" fmla="*/ 3213837 h 6875141"/>
              <a:gd name="connsiteX7" fmla="*/ 10063117 w 12188952"/>
              <a:gd name="connsiteY7" fmla="*/ 5051668 h 6875141"/>
              <a:gd name="connsiteX8" fmla="*/ 10063117 w 12188952"/>
              <a:gd name="connsiteY8" fmla="*/ 6875141 h 6875141"/>
              <a:gd name="connsiteX9" fmla="*/ 12073153 w 12188952"/>
              <a:gd name="connsiteY9" fmla="*/ 6875141 h 6875141"/>
              <a:gd name="connsiteX10" fmla="*/ 12083467 w 12188952"/>
              <a:gd name="connsiteY10" fmla="*/ 6874620 h 6875141"/>
              <a:gd name="connsiteX11" fmla="*/ 12188951 w 12188952"/>
              <a:gd name="connsiteY11" fmla="*/ 6858522 h 6875141"/>
              <a:gd name="connsiteX12" fmla="*/ 12188951 w 12188952"/>
              <a:gd name="connsiteY12" fmla="*/ 6280730 h 6875141"/>
              <a:gd name="connsiteX13" fmla="*/ 12188952 w 12188952"/>
              <a:gd name="connsiteY13" fmla="*/ 6280729 h 6875141"/>
              <a:gd name="connsiteX14" fmla="*/ 12188952 w 12188952"/>
              <a:gd name="connsiteY14" fmla="*/ 3832194 h 6875141"/>
              <a:gd name="connsiteX15" fmla="*/ 12188951 w 12188952"/>
              <a:gd name="connsiteY15" fmla="*/ 3832194 h 6875141"/>
              <a:gd name="connsiteX16" fmla="*/ 0 w 12188952"/>
              <a:gd name="connsiteY16" fmla="*/ 2798382 h 6875141"/>
              <a:gd name="connsiteX17" fmla="*/ 0 w 12188952"/>
              <a:gd name="connsiteY17" fmla="*/ 4217834 h 6875141"/>
              <a:gd name="connsiteX18" fmla="*/ 10291 w 12188952"/>
              <a:gd name="connsiteY18" fmla="*/ 4210345 h 6875141"/>
              <a:gd name="connsiteX19" fmla="*/ 460407 w 12188952"/>
              <a:gd name="connsiteY19" fmla="*/ 3508108 h 6875141"/>
              <a:gd name="connsiteX20" fmla="*/ 10291 w 12188952"/>
              <a:gd name="connsiteY20" fmla="*/ 2805871 h 6875141"/>
              <a:gd name="connsiteX21" fmla="*/ 11563230 w 12188952"/>
              <a:gd name="connsiteY21" fmla="*/ 603215 h 6875141"/>
              <a:gd name="connsiteX22" fmla="*/ 11381044 w 12188952"/>
              <a:gd name="connsiteY22" fmla="*/ 620944 h 6875141"/>
              <a:gd name="connsiteX23" fmla="*/ 11546600 w 12188952"/>
              <a:gd name="connsiteY23" fmla="*/ 1418331 h 6875141"/>
              <a:gd name="connsiteX24" fmla="*/ 12161801 w 12188952"/>
              <a:gd name="connsiteY24" fmla="*/ 1601617 h 6875141"/>
              <a:gd name="connsiteX25" fmla="*/ 12185891 w 12188952"/>
              <a:gd name="connsiteY25" fmla="*/ 1600043 h 6875141"/>
              <a:gd name="connsiteX26" fmla="*/ 12185891 w 12188952"/>
              <a:gd name="connsiteY26" fmla="*/ 795119 h 6875141"/>
              <a:gd name="connsiteX27" fmla="*/ 12178431 w 12188952"/>
              <a:gd name="connsiteY27" fmla="*/ 786500 h 6875141"/>
              <a:gd name="connsiteX28" fmla="*/ 11563230 w 12188952"/>
              <a:gd name="connsiteY28" fmla="*/ 603215 h 6875141"/>
              <a:gd name="connsiteX29" fmla="*/ 1368216 w 12188952"/>
              <a:gd name="connsiteY29" fmla="*/ 0 h 6875141"/>
              <a:gd name="connsiteX30" fmla="*/ 0 w 12188952"/>
              <a:gd name="connsiteY30" fmla="*/ 0 h 6875141"/>
              <a:gd name="connsiteX31" fmla="*/ 0 w 12188952"/>
              <a:gd name="connsiteY31" fmla="*/ 1368215 h 6875141"/>
              <a:gd name="connsiteX32" fmla="*/ 1372241 w 12188952"/>
              <a:gd name="connsiteY32" fmla="*/ 2740456 h 6875141"/>
              <a:gd name="connsiteX33" fmla="*/ 2740456 w 12188952"/>
              <a:gd name="connsiteY33" fmla="*/ 2740456 h 6875141"/>
              <a:gd name="connsiteX34" fmla="*/ 2740456 w 12188952"/>
              <a:gd name="connsiteY34" fmla="*/ 1372240 h 6875141"/>
              <a:gd name="connsiteX35" fmla="*/ 1368216 w 12188952"/>
              <a:gd name="connsiteY35" fmla="*/ 0 h 68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88952" h="6875141">
                <a:moveTo>
                  <a:pt x="1488154" y="3508108"/>
                </a:moveTo>
                <a:cubicBezTo>
                  <a:pt x="1379885" y="3508108"/>
                  <a:pt x="1292116" y="3595877"/>
                  <a:pt x="1292116" y="3704145"/>
                </a:cubicBezTo>
                <a:cubicBezTo>
                  <a:pt x="1292116" y="3812413"/>
                  <a:pt x="1379885" y="3900182"/>
                  <a:pt x="1488154" y="3900182"/>
                </a:cubicBezTo>
                <a:cubicBezTo>
                  <a:pt x="1596423" y="3900182"/>
                  <a:pt x="1684192" y="3812413"/>
                  <a:pt x="1684192" y="3704145"/>
                </a:cubicBezTo>
                <a:cubicBezTo>
                  <a:pt x="1684192" y="3595877"/>
                  <a:pt x="1596423" y="3508108"/>
                  <a:pt x="1488154" y="3508108"/>
                </a:cubicBezTo>
                <a:close/>
                <a:moveTo>
                  <a:pt x="12188951" y="3213837"/>
                </a:moveTo>
                <a:lnTo>
                  <a:pt x="11900948" y="3213837"/>
                </a:lnTo>
                <a:cubicBezTo>
                  <a:pt x="10885931" y="3213837"/>
                  <a:pt x="10063117" y="4036651"/>
                  <a:pt x="10063117" y="5051668"/>
                </a:cubicBezTo>
                <a:lnTo>
                  <a:pt x="10063117" y="6875141"/>
                </a:lnTo>
                <a:lnTo>
                  <a:pt x="12073153" y="6875141"/>
                </a:lnTo>
                <a:lnTo>
                  <a:pt x="12083467" y="6874620"/>
                </a:lnTo>
                <a:lnTo>
                  <a:pt x="12188951" y="6858522"/>
                </a:lnTo>
                <a:lnTo>
                  <a:pt x="12188951" y="6280730"/>
                </a:lnTo>
                <a:lnTo>
                  <a:pt x="12188952" y="6280729"/>
                </a:lnTo>
                <a:lnTo>
                  <a:pt x="12188952" y="3832194"/>
                </a:lnTo>
                <a:lnTo>
                  <a:pt x="12188951" y="3832194"/>
                </a:lnTo>
                <a:close/>
                <a:moveTo>
                  <a:pt x="0" y="2798382"/>
                </a:moveTo>
                <a:lnTo>
                  <a:pt x="0" y="4217834"/>
                </a:lnTo>
                <a:lnTo>
                  <a:pt x="10291" y="4210345"/>
                </a:lnTo>
                <a:cubicBezTo>
                  <a:pt x="100314" y="4143505"/>
                  <a:pt x="460407" y="3854496"/>
                  <a:pt x="460407" y="3508108"/>
                </a:cubicBezTo>
                <a:cubicBezTo>
                  <a:pt x="460407" y="3161721"/>
                  <a:pt x="100314" y="2872711"/>
                  <a:pt x="10291" y="2805871"/>
                </a:cubicBezTo>
                <a:close/>
                <a:moveTo>
                  <a:pt x="11563230" y="603215"/>
                </a:moveTo>
                <a:cubicBezTo>
                  <a:pt x="11455784" y="606833"/>
                  <a:pt x="11381044" y="620944"/>
                  <a:pt x="11381044" y="620944"/>
                </a:cubicBezTo>
                <a:cubicBezTo>
                  <a:pt x="11381044" y="620944"/>
                  <a:pt x="11280695" y="1152426"/>
                  <a:pt x="11546600" y="1418331"/>
                </a:cubicBezTo>
                <a:cubicBezTo>
                  <a:pt x="11712792" y="1584523"/>
                  <a:pt x="11982723" y="1607645"/>
                  <a:pt x="12161801" y="1601617"/>
                </a:cubicBezTo>
                <a:lnTo>
                  <a:pt x="12185891" y="1600043"/>
                </a:lnTo>
                <a:lnTo>
                  <a:pt x="12185891" y="795119"/>
                </a:lnTo>
                <a:lnTo>
                  <a:pt x="12178431" y="786500"/>
                </a:lnTo>
                <a:cubicBezTo>
                  <a:pt x="12012240" y="620309"/>
                  <a:pt x="11742309" y="597187"/>
                  <a:pt x="11563230" y="603215"/>
                </a:cubicBezTo>
                <a:close/>
                <a:moveTo>
                  <a:pt x="1368216" y="0"/>
                </a:moveTo>
                <a:lnTo>
                  <a:pt x="0" y="0"/>
                </a:lnTo>
                <a:lnTo>
                  <a:pt x="0" y="1368215"/>
                </a:lnTo>
                <a:cubicBezTo>
                  <a:pt x="0" y="2126091"/>
                  <a:pt x="614365" y="2740456"/>
                  <a:pt x="1372241" y="2740456"/>
                </a:cubicBezTo>
                <a:lnTo>
                  <a:pt x="2740456" y="2740456"/>
                </a:lnTo>
                <a:lnTo>
                  <a:pt x="2740456" y="1372240"/>
                </a:lnTo>
                <a:cubicBezTo>
                  <a:pt x="2740456" y="614365"/>
                  <a:pt x="2126092" y="0"/>
                  <a:pt x="1368216" y="0"/>
                </a:cubicBezTo>
                <a:close/>
              </a:path>
            </a:pathLst>
          </a:cu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47" name="Background Fill">
            <a:extLst>
              <a:ext uri="{FF2B5EF4-FFF2-40B4-BE49-F238E27FC236}">
                <a16:creationId xmlns:a16="http://schemas.microsoft.com/office/drawing/2014/main" id="{681F9FCB-1E38-43E9-8567-6292F4842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Imagem 6" descr="Diagrama&#10;&#10;Descrição gerada automaticamente">
            <a:extLst>
              <a:ext uri="{FF2B5EF4-FFF2-40B4-BE49-F238E27FC236}">
                <a16:creationId xmlns:a16="http://schemas.microsoft.com/office/drawing/2014/main" id="{3430E252-C001-6821-EFD3-739F879C140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89" r="-1" b="2585"/>
          <a:stretch/>
        </p:blipFill>
        <p:spPr>
          <a:xfrm>
            <a:off x="1530" y="10"/>
            <a:ext cx="12188941" cy="685799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E687037D-D197-4CDD-BB5E-43AEE9E53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1607B1E-7714-5633-7BE9-F7DA26288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41" y="4114799"/>
            <a:ext cx="6744188" cy="201399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Edificação - AutoCAD</a:t>
            </a:r>
          </a:p>
        </p:txBody>
      </p:sp>
    </p:spTree>
    <p:extLst>
      <p:ext uri="{BB962C8B-B14F-4D97-AF65-F5344CB8AC3E}">
        <p14:creationId xmlns:p14="http://schemas.microsoft.com/office/powerpoint/2010/main" val="425728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64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5" name="Group 68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86" name="Oval 69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87" name="Freeform: Shape 70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88" name="Freeform: Shape 71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89" name="Freeform: Shape 72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90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91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92" name="Freeform: Shape 77">
            <a:extLst>
              <a:ext uri="{FF2B5EF4-FFF2-40B4-BE49-F238E27FC236}">
                <a16:creationId xmlns:a16="http://schemas.microsoft.com/office/drawing/2014/main" id="{EA7E347D-B32A-4759-B7FF-FD25A9AEE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48" y="-17141"/>
            <a:ext cx="12188952" cy="6875141"/>
          </a:xfrm>
          <a:custGeom>
            <a:avLst/>
            <a:gdLst>
              <a:gd name="connsiteX0" fmla="*/ 1488154 w 12188952"/>
              <a:gd name="connsiteY0" fmla="*/ 3508108 h 6875141"/>
              <a:gd name="connsiteX1" fmla="*/ 1292116 w 12188952"/>
              <a:gd name="connsiteY1" fmla="*/ 3704145 h 6875141"/>
              <a:gd name="connsiteX2" fmla="*/ 1488154 w 12188952"/>
              <a:gd name="connsiteY2" fmla="*/ 3900182 h 6875141"/>
              <a:gd name="connsiteX3" fmla="*/ 1684192 w 12188952"/>
              <a:gd name="connsiteY3" fmla="*/ 3704145 h 6875141"/>
              <a:gd name="connsiteX4" fmla="*/ 1488154 w 12188952"/>
              <a:gd name="connsiteY4" fmla="*/ 3508108 h 6875141"/>
              <a:gd name="connsiteX5" fmla="*/ 12188951 w 12188952"/>
              <a:gd name="connsiteY5" fmla="*/ 3213837 h 6875141"/>
              <a:gd name="connsiteX6" fmla="*/ 11900948 w 12188952"/>
              <a:gd name="connsiteY6" fmla="*/ 3213837 h 6875141"/>
              <a:gd name="connsiteX7" fmla="*/ 10063117 w 12188952"/>
              <a:gd name="connsiteY7" fmla="*/ 5051668 h 6875141"/>
              <a:gd name="connsiteX8" fmla="*/ 10063117 w 12188952"/>
              <a:gd name="connsiteY8" fmla="*/ 6875141 h 6875141"/>
              <a:gd name="connsiteX9" fmla="*/ 12073153 w 12188952"/>
              <a:gd name="connsiteY9" fmla="*/ 6875141 h 6875141"/>
              <a:gd name="connsiteX10" fmla="*/ 12083467 w 12188952"/>
              <a:gd name="connsiteY10" fmla="*/ 6874620 h 6875141"/>
              <a:gd name="connsiteX11" fmla="*/ 12188951 w 12188952"/>
              <a:gd name="connsiteY11" fmla="*/ 6858522 h 6875141"/>
              <a:gd name="connsiteX12" fmla="*/ 12188951 w 12188952"/>
              <a:gd name="connsiteY12" fmla="*/ 6280730 h 6875141"/>
              <a:gd name="connsiteX13" fmla="*/ 12188952 w 12188952"/>
              <a:gd name="connsiteY13" fmla="*/ 6280729 h 6875141"/>
              <a:gd name="connsiteX14" fmla="*/ 12188952 w 12188952"/>
              <a:gd name="connsiteY14" fmla="*/ 3832194 h 6875141"/>
              <a:gd name="connsiteX15" fmla="*/ 12188951 w 12188952"/>
              <a:gd name="connsiteY15" fmla="*/ 3832194 h 6875141"/>
              <a:gd name="connsiteX16" fmla="*/ 0 w 12188952"/>
              <a:gd name="connsiteY16" fmla="*/ 2798382 h 6875141"/>
              <a:gd name="connsiteX17" fmla="*/ 0 w 12188952"/>
              <a:gd name="connsiteY17" fmla="*/ 4217834 h 6875141"/>
              <a:gd name="connsiteX18" fmla="*/ 10291 w 12188952"/>
              <a:gd name="connsiteY18" fmla="*/ 4210345 h 6875141"/>
              <a:gd name="connsiteX19" fmla="*/ 460407 w 12188952"/>
              <a:gd name="connsiteY19" fmla="*/ 3508108 h 6875141"/>
              <a:gd name="connsiteX20" fmla="*/ 10291 w 12188952"/>
              <a:gd name="connsiteY20" fmla="*/ 2805871 h 6875141"/>
              <a:gd name="connsiteX21" fmla="*/ 11563230 w 12188952"/>
              <a:gd name="connsiteY21" fmla="*/ 603215 h 6875141"/>
              <a:gd name="connsiteX22" fmla="*/ 11381044 w 12188952"/>
              <a:gd name="connsiteY22" fmla="*/ 620944 h 6875141"/>
              <a:gd name="connsiteX23" fmla="*/ 11546600 w 12188952"/>
              <a:gd name="connsiteY23" fmla="*/ 1418331 h 6875141"/>
              <a:gd name="connsiteX24" fmla="*/ 12161801 w 12188952"/>
              <a:gd name="connsiteY24" fmla="*/ 1601617 h 6875141"/>
              <a:gd name="connsiteX25" fmla="*/ 12185891 w 12188952"/>
              <a:gd name="connsiteY25" fmla="*/ 1600043 h 6875141"/>
              <a:gd name="connsiteX26" fmla="*/ 12185891 w 12188952"/>
              <a:gd name="connsiteY26" fmla="*/ 795119 h 6875141"/>
              <a:gd name="connsiteX27" fmla="*/ 12178431 w 12188952"/>
              <a:gd name="connsiteY27" fmla="*/ 786500 h 6875141"/>
              <a:gd name="connsiteX28" fmla="*/ 11563230 w 12188952"/>
              <a:gd name="connsiteY28" fmla="*/ 603215 h 6875141"/>
              <a:gd name="connsiteX29" fmla="*/ 1368216 w 12188952"/>
              <a:gd name="connsiteY29" fmla="*/ 0 h 6875141"/>
              <a:gd name="connsiteX30" fmla="*/ 0 w 12188952"/>
              <a:gd name="connsiteY30" fmla="*/ 0 h 6875141"/>
              <a:gd name="connsiteX31" fmla="*/ 0 w 12188952"/>
              <a:gd name="connsiteY31" fmla="*/ 1368215 h 6875141"/>
              <a:gd name="connsiteX32" fmla="*/ 1372241 w 12188952"/>
              <a:gd name="connsiteY32" fmla="*/ 2740456 h 6875141"/>
              <a:gd name="connsiteX33" fmla="*/ 2740456 w 12188952"/>
              <a:gd name="connsiteY33" fmla="*/ 2740456 h 6875141"/>
              <a:gd name="connsiteX34" fmla="*/ 2740456 w 12188952"/>
              <a:gd name="connsiteY34" fmla="*/ 1372240 h 6875141"/>
              <a:gd name="connsiteX35" fmla="*/ 1368216 w 12188952"/>
              <a:gd name="connsiteY35" fmla="*/ 0 h 68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88952" h="6875141">
                <a:moveTo>
                  <a:pt x="1488154" y="3508108"/>
                </a:moveTo>
                <a:cubicBezTo>
                  <a:pt x="1379885" y="3508108"/>
                  <a:pt x="1292116" y="3595877"/>
                  <a:pt x="1292116" y="3704145"/>
                </a:cubicBezTo>
                <a:cubicBezTo>
                  <a:pt x="1292116" y="3812413"/>
                  <a:pt x="1379885" y="3900182"/>
                  <a:pt x="1488154" y="3900182"/>
                </a:cubicBezTo>
                <a:cubicBezTo>
                  <a:pt x="1596423" y="3900182"/>
                  <a:pt x="1684192" y="3812413"/>
                  <a:pt x="1684192" y="3704145"/>
                </a:cubicBezTo>
                <a:cubicBezTo>
                  <a:pt x="1684192" y="3595877"/>
                  <a:pt x="1596423" y="3508108"/>
                  <a:pt x="1488154" y="3508108"/>
                </a:cubicBezTo>
                <a:close/>
                <a:moveTo>
                  <a:pt x="12188951" y="3213837"/>
                </a:moveTo>
                <a:lnTo>
                  <a:pt x="11900948" y="3213837"/>
                </a:lnTo>
                <a:cubicBezTo>
                  <a:pt x="10885931" y="3213837"/>
                  <a:pt x="10063117" y="4036651"/>
                  <a:pt x="10063117" y="5051668"/>
                </a:cubicBezTo>
                <a:lnTo>
                  <a:pt x="10063117" y="6875141"/>
                </a:lnTo>
                <a:lnTo>
                  <a:pt x="12073153" y="6875141"/>
                </a:lnTo>
                <a:lnTo>
                  <a:pt x="12083467" y="6874620"/>
                </a:lnTo>
                <a:lnTo>
                  <a:pt x="12188951" y="6858522"/>
                </a:lnTo>
                <a:lnTo>
                  <a:pt x="12188951" y="6280730"/>
                </a:lnTo>
                <a:lnTo>
                  <a:pt x="12188952" y="6280729"/>
                </a:lnTo>
                <a:lnTo>
                  <a:pt x="12188952" y="3832194"/>
                </a:lnTo>
                <a:lnTo>
                  <a:pt x="12188951" y="3832194"/>
                </a:lnTo>
                <a:close/>
                <a:moveTo>
                  <a:pt x="0" y="2798382"/>
                </a:moveTo>
                <a:lnTo>
                  <a:pt x="0" y="4217834"/>
                </a:lnTo>
                <a:lnTo>
                  <a:pt x="10291" y="4210345"/>
                </a:lnTo>
                <a:cubicBezTo>
                  <a:pt x="100314" y="4143505"/>
                  <a:pt x="460407" y="3854496"/>
                  <a:pt x="460407" y="3508108"/>
                </a:cubicBezTo>
                <a:cubicBezTo>
                  <a:pt x="460407" y="3161721"/>
                  <a:pt x="100314" y="2872711"/>
                  <a:pt x="10291" y="2805871"/>
                </a:cubicBezTo>
                <a:close/>
                <a:moveTo>
                  <a:pt x="11563230" y="603215"/>
                </a:moveTo>
                <a:cubicBezTo>
                  <a:pt x="11455784" y="606833"/>
                  <a:pt x="11381044" y="620944"/>
                  <a:pt x="11381044" y="620944"/>
                </a:cubicBezTo>
                <a:cubicBezTo>
                  <a:pt x="11381044" y="620944"/>
                  <a:pt x="11280695" y="1152426"/>
                  <a:pt x="11546600" y="1418331"/>
                </a:cubicBezTo>
                <a:cubicBezTo>
                  <a:pt x="11712792" y="1584523"/>
                  <a:pt x="11982723" y="1607645"/>
                  <a:pt x="12161801" y="1601617"/>
                </a:cubicBezTo>
                <a:lnTo>
                  <a:pt x="12185891" y="1600043"/>
                </a:lnTo>
                <a:lnTo>
                  <a:pt x="12185891" y="795119"/>
                </a:lnTo>
                <a:lnTo>
                  <a:pt x="12178431" y="786500"/>
                </a:lnTo>
                <a:cubicBezTo>
                  <a:pt x="12012240" y="620309"/>
                  <a:pt x="11742309" y="597187"/>
                  <a:pt x="11563230" y="603215"/>
                </a:cubicBezTo>
                <a:close/>
                <a:moveTo>
                  <a:pt x="1368216" y="0"/>
                </a:moveTo>
                <a:lnTo>
                  <a:pt x="0" y="0"/>
                </a:lnTo>
                <a:lnTo>
                  <a:pt x="0" y="1368215"/>
                </a:lnTo>
                <a:cubicBezTo>
                  <a:pt x="0" y="2126091"/>
                  <a:pt x="614365" y="2740456"/>
                  <a:pt x="1372241" y="2740456"/>
                </a:cubicBezTo>
                <a:lnTo>
                  <a:pt x="2740456" y="2740456"/>
                </a:lnTo>
                <a:lnTo>
                  <a:pt x="2740456" y="1372240"/>
                </a:lnTo>
                <a:cubicBezTo>
                  <a:pt x="2740456" y="614365"/>
                  <a:pt x="2126092" y="0"/>
                  <a:pt x="1368216" y="0"/>
                </a:cubicBezTo>
                <a:close/>
              </a:path>
            </a:pathLst>
          </a:cu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93" name="Background Fill">
            <a:extLst>
              <a:ext uri="{FF2B5EF4-FFF2-40B4-BE49-F238E27FC236}">
                <a16:creationId xmlns:a16="http://schemas.microsoft.com/office/drawing/2014/main" id="{681F9FCB-1E38-43E9-8567-6292F4842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687037D-D197-4CDD-BB5E-43AEE9E53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m 5" descr="Diagrama&#10;&#10;Descrição gerada automaticamente">
            <a:extLst>
              <a:ext uri="{FF2B5EF4-FFF2-40B4-BE49-F238E27FC236}">
                <a16:creationId xmlns:a16="http://schemas.microsoft.com/office/drawing/2014/main" id="{BB2621ED-3E90-7507-8C4C-124F54AE8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240" y="0"/>
            <a:ext cx="9707520" cy="6858000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E370DEB2-B3A8-4F24-5AA3-99E39DE4F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609" y="4844005"/>
            <a:ext cx="6744188" cy="201399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>
                <a:solidFill>
                  <a:schemeClr val="bg2"/>
                </a:solidFill>
              </a:rPr>
              <a:t>Corte Transversal e Longitudinal</a:t>
            </a:r>
          </a:p>
        </p:txBody>
      </p:sp>
    </p:spTree>
    <p:extLst>
      <p:ext uri="{BB962C8B-B14F-4D97-AF65-F5344CB8AC3E}">
        <p14:creationId xmlns:p14="http://schemas.microsoft.com/office/powerpoint/2010/main" val="312615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9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30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31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2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33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34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35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6" name="Freeform: Shape 21">
            <a:extLst>
              <a:ext uri="{FF2B5EF4-FFF2-40B4-BE49-F238E27FC236}">
                <a16:creationId xmlns:a16="http://schemas.microsoft.com/office/drawing/2014/main" id="{EA7E347D-B32A-4759-B7FF-FD25A9AEE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48" y="-17141"/>
            <a:ext cx="12188952" cy="6875141"/>
          </a:xfrm>
          <a:custGeom>
            <a:avLst/>
            <a:gdLst>
              <a:gd name="connsiteX0" fmla="*/ 1488154 w 12188952"/>
              <a:gd name="connsiteY0" fmla="*/ 3508108 h 6875141"/>
              <a:gd name="connsiteX1" fmla="*/ 1292116 w 12188952"/>
              <a:gd name="connsiteY1" fmla="*/ 3704145 h 6875141"/>
              <a:gd name="connsiteX2" fmla="*/ 1488154 w 12188952"/>
              <a:gd name="connsiteY2" fmla="*/ 3900182 h 6875141"/>
              <a:gd name="connsiteX3" fmla="*/ 1684192 w 12188952"/>
              <a:gd name="connsiteY3" fmla="*/ 3704145 h 6875141"/>
              <a:gd name="connsiteX4" fmla="*/ 1488154 w 12188952"/>
              <a:gd name="connsiteY4" fmla="*/ 3508108 h 6875141"/>
              <a:gd name="connsiteX5" fmla="*/ 12188951 w 12188952"/>
              <a:gd name="connsiteY5" fmla="*/ 3213837 h 6875141"/>
              <a:gd name="connsiteX6" fmla="*/ 11900948 w 12188952"/>
              <a:gd name="connsiteY6" fmla="*/ 3213837 h 6875141"/>
              <a:gd name="connsiteX7" fmla="*/ 10063117 w 12188952"/>
              <a:gd name="connsiteY7" fmla="*/ 5051668 h 6875141"/>
              <a:gd name="connsiteX8" fmla="*/ 10063117 w 12188952"/>
              <a:gd name="connsiteY8" fmla="*/ 6875141 h 6875141"/>
              <a:gd name="connsiteX9" fmla="*/ 12073153 w 12188952"/>
              <a:gd name="connsiteY9" fmla="*/ 6875141 h 6875141"/>
              <a:gd name="connsiteX10" fmla="*/ 12083467 w 12188952"/>
              <a:gd name="connsiteY10" fmla="*/ 6874620 h 6875141"/>
              <a:gd name="connsiteX11" fmla="*/ 12188951 w 12188952"/>
              <a:gd name="connsiteY11" fmla="*/ 6858522 h 6875141"/>
              <a:gd name="connsiteX12" fmla="*/ 12188951 w 12188952"/>
              <a:gd name="connsiteY12" fmla="*/ 6280730 h 6875141"/>
              <a:gd name="connsiteX13" fmla="*/ 12188952 w 12188952"/>
              <a:gd name="connsiteY13" fmla="*/ 6280729 h 6875141"/>
              <a:gd name="connsiteX14" fmla="*/ 12188952 w 12188952"/>
              <a:gd name="connsiteY14" fmla="*/ 3832194 h 6875141"/>
              <a:gd name="connsiteX15" fmla="*/ 12188951 w 12188952"/>
              <a:gd name="connsiteY15" fmla="*/ 3832194 h 6875141"/>
              <a:gd name="connsiteX16" fmla="*/ 0 w 12188952"/>
              <a:gd name="connsiteY16" fmla="*/ 2798382 h 6875141"/>
              <a:gd name="connsiteX17" fmla="*/ 0 w 12188952"/>
              <a:gd name="connsiteY17" fmla="*/ 4217834 h 6875141"/>
              <a:gd name="connsiteX18" fmla="*/ 10291 w 12188952"/>
              <a:gd name="connsiteY18" fmla="*/ 4210345 h 6875141"/>
              <a:gd name="connsiteX19" fmla="*/ 460407 w 12188952"/>
              <a:gd name="connsiteY19" fmla="*/ 3508108 h 6875141"/>
              <a:gd name="connsiteX20" fmla="*/ 10291 w 12188952"/>
              <a:gd name="connsiteY20" fmla="*/ 2805871 h 6875141"/>
              <a:gd name="connsiteX21" fmla="*/ 11563230 w 12188952"/>
              <a:gd name="connsiteY21" fmla="*/ 603215 h 6875141"/>
              <a:gd name="connsiteX22" fmla="*/ 11381044 w 12188952"/>
              <a:gd name="connsiteY22" fmla="*/ 620944 h 6875141"/>
              <a:gd name="connsiteX23" fmla="*/ 11546600 w 12188952"/>
              <a:gd name="connsiteY23" fmla="*/ 1418331 h 6875141"/>
              <a:gd name="connsiteX24" fmla="*/ 12161801 w 12188952"/>
              <a:gd name="connsiteY24" fmla="*/ 1601617 h 6875141"/>
              <a:gd name="connsiteX25" fmla="*/ 12185891 w 12188952"/>
              <a:gd name="connsiteY25" fmla="*/ 1600043 h 6875141"/>
              <a:gd name="connsiteX26" fmla="*/ 12185891 w 12188952"/>
              <a:gd name="connsiteY26" fmla="*/ 795119 h 6875141"/>
              <a:gd name="connsiteX27" fmla="*/ 12178431 w 12188952"/>
              <a:gd name="connsiteY27" fmla="*/ 786500 h 6875141"/>
              <a:gd name="connsiteX28" fmla="*/ 11563230 w 12188952"/>
              <a:gd name="connsiteY28" fmla="*/ 603215 h 6875141"/>
              <a:gd name="connsiteX29" fmla="*/ 1368216 w 12188952"/>
              <a:gd name="connsiteY29" fmla="*/ 0 h 6875141"/>
              <a:gd name="connsiteX30" fmla="*/ 0 w 12188952"/>
              <a:gd name="connsiteY30" fmla="*/ 0 h 6875141"/>
              <a:gd name="connsiteX31" fmla="*/ 0 w 12188952"/>
              <a:gd name="connsiteY31" fmla="*/ 1368215 h 6875141"/>
              <a:gd name="connsiteX32" fmla="*/ 1372241 w 12188952"/>
              <a:gd name="connsiteY32" fmla="*/ 2740456 h 6875141"/>
              <a:gd name="connsiteX33" fmla="*/ 2740456 w 12188952"/>
              <a:gd name="connsiteY33" fmla="*/ 2740456 h 6875141"/>
              <a:gd name="connsiteX34" fmla="*/ 2740456 w 12188952"/>
              <a:gd name="connsiteY34" fmla="*/ 1372240 h 6875141"/>
              <a:gd name="connsiteX35" fmla="*/ 1368216 w 12188952"/>
              <a:gd name="connsiteY35" fmla="*/ 0 h 68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88952" h="6875141">
                <a:moveTo>
                  <a:pt x="1488154" y="3508108"/>
                </a:moveTo>
                <a:cubicBezTo>
                  <a:pt x="1379885" y="3508108"/>
                  <a:pt x="1292116" y="3595877"/>
                  <a:pt x="1292116" y="3704145"/>
                </a:cubicBezTo>
                <a:cubicBezTo>
                  <a:pt x="1292116" y="3812413"/>
                  <a:pt x="1379885" y="3900182"/>
                  <a:pt x="1488154" y="3900182"/>
                </a:cubicBezTo>
                <a:cubicBezTo>
                  <a:pt x="1596423" y="3900182"/>
                  <a:pt x="1684192" y="3812413"/>
                  <a:pt x="1684192" y="3704145"/>
                </a:cubicBezTo>
                <a:cubicBezTo>
                  <a:pt x="1684192" y="3595877"/>
                  <a:pt x="1596423" y="3508108"/>
                  <a:pt x="1488154" y="3508108"/>
                </a:cubicBezTo>
                <a:close/>
                <a:moveTo>
                  <a:pt x="12188951" y="3213837"/>
                </a:moveTo>
                <a:lnTo>
                  <a:pt x="11900948" y="3213837"/>
                </a:lnTo>
                <a:cubicBezTo>
                  <a:pt x="10885931" y="3213837"/>
                  <a:pt x="10063117" y="4036651"/>
                  <a:pt x="10063117" y="5051668"/>
                </a:cubicBezTo>
                <a:lnTo>
                  <a:pt x="10063117" y="6875141"/>
                </a:lnTo>
                <a:lnTo>
                  <a:pt x="12073153" y="6875141"/>
                </a:lnTo>
                <a:lnTo>
                  <a:pt x="12083467" y="6874620"/>
                </a:lnTo>
                <a:lnTo>
                  <a:pt x="12188951" y="6858522"/>
                </a:lnTo>
                <a:lnTo>
                  <a:pt x="12188951" y="6280730"/>
                </a:lnTo>
                <a:lnTo>
                  <a:pt x="12188952" y="6280729"/>
                </a:lnTo>
                <a:lnTo>
                  <a:pt x="12188952" y="3832194"/>
                </a:lnTo>
                <a:lnTo>
                  <a:pt x="12188951" y="3832194"/>
                </a:lnTo>
                <a:close/>
                <a:moveTo>
                  <a:pt x="0" y="2798382"/>
                </a:moveTo>
                <a:lnTo>
                  <a:pt x="0" y="4217834"/>
                </a:lnTo>
                <a:lnTo>
                  <a:pt x="10291" y="4210345"/>
                </a:lnTo>
                <a:cubicBezTo>
                  <a:pt x="100314" y="4143505"/>
                  <a:pt x="460407" y="3854496"/>
                  <a:pt x="460407" y="3508108"/>
                </a:cubicBezTo>
                <a:cubicBezTo>
                  <a:pt x="460407" y="3161721"/>
                  <a:pt x="100314" y="2872711"/>
                  <a:pt x="10291" y="2805871"/>
                </a:cubicBezTo>
                <a:close/>
                <a:moveTo>
                  <a:pt x="11563230" y="603215"/>
                </a:moveTo>
                <a:cubicBezTo>
                  <a:pt x="11455784" y="606833"/>
                  <a:pt x="11381044" y="620944"/>
                  <a:pt x="11381044" y="620944"/>
                </a:cubicBezTo>
                <a:cubicBezTo>
                  <a:pt x="11381044" y="620944"/>
                  <a:pt x="11280695" y="1152426"/>
                  <a:pt x="11546600" y="1418331"/>
                </a:cubicBezTo>
                <a:cubicBezTo>
                  <a:pt x="11712792" y="1584523"/>
                  <a:pt x="11982723" y="1607645"/>
                  <a:pt x="12161801" y="1601617"/>
                </a:cubicBezTo>
                <a:lnTo>
                  <a:pt x="12185891" y="1600043"/>
                </a:lnTo>
                <a:lnTo>
                  <a:pt x="12185891" y="795119"/>
                </a:lnTo>
                <a:lnTo>
                  <a:pt x="12178431" y="786500"/>
                </a:lnTo>
                <a:cubicBezTo>
                  <a:pt x="12012240" y="620309"/>
                  <a:pt x="11742309" y="597187"/>
                  <a:pt x="11563230" y="603215"/>
                </a:cubicBezTo>
                <a:close/>
                <a:moveTo>
                  <a:pt x="1368216" y="0"/>
                </a:moveTo>
                <a:lnTo>
                  <a:pt x="0" y="0"/>
                </a:lnTo>
                <a:lnTo>
                  <a:pt x="0" y="1368215"/>
                </a:lnTo>
                <a:cubicBezTo>
                  <a:pt x="0" y="2126091"/>
                  <a:pt x="614365" y="2740456"/>
                  <a:pt x="1372241" y="2740456"/>
                </a:cubicBezTo>
                <a:lnTo>
                  <a:pt x="2740456" y="2740456"/>
                </a:lnTo>
                <a:lnTo>
                  <a:pt x="2740456" y="1372240"/>
                </a:lnTo>
                <a:cubicBezTo>
                  <a:pt x="2740456" y="614365"/>
                  <a:pt x="2126092" y="0"/>
                  <a:pt x="1368216" y="0"/>
                </a:cubicBezTo>
                <a:close/>
              </a:path>
            </a:pathLst>
          </a:cu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37" name="Background Fill">
            <a:extLst>
              <a:ext uri="{FF2B5EF4-FFF2-40B4-BE49-F238E27FC236}">
                <a16:creationId xmlns:a16="http://schemas.microsoft.com/office/drawing/2014/main" id="{681F9FCB-1E38-43E9-8567-6292F4842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Imagem 3" descr="Diagrama, Esquemático&#10;&#10;Descrição gerada automaticamente">
            <a:extLst>
              <a:ext uri="{FF2B5EF4-FFF2-40B4-BE49-F238E27FC236}">
                <a16:creationId xmlns:a16="http://schemas.microsoft.com/office/drawing/2014/main" id="{7715B9D9-B598-9D88-FD19-7FC82F16A3C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9" r="-1" b="815"/>
          <a:stretch/>
        </p:blipFill>
        <p:spPr>
          <a:xfrm>
            <a:off x="1530" y="10"/>
            <a:ext cx="12188941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687037D-D197-4CDD-BB5E-43AEE9E53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232BEC3-7930-59C1-632C-DDE5A6397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41" y="4114799"/>
            <a:ext cx="6744188" cy="201399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Fachada Principal </a:t>
            </a:r>
          </a:p>
        </p:txBody>
      </p:sp>
    </p:spTree>
    <p:extLst>
      <p:ext uri="{BB962C8B-B14F-4D97-AF65-F5344CB8AC3E}">
        <p14:creationId xmlns:p14="http://schemas.microsoft.com/office/powerpoint/2010/main" val="345753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7E347D-B32A-4759-B7FF-FD25A9AEE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48" y="-17141"/>
            <a:ext cx="12188952" cy="6875141"/>
          </a:xfrm>
          <a:custGeom>
            <a:avLst/>
            <a:gdLst>
              <a:gd name="connsiteX0" fmla="*/ 1488154 w 12188952"/>
              <a:gd name="connsiteY0" fmla="*/ 3508108 h 6875141"/>
              <a:gd name="connsiteX1" fmla="*/ 1292116 w 12188952"/>
              <a:gd name="connsiteY1" fmla="*/ 3704145 h 6875141"/>
              <a:gd name="connsiteX2" fmla="*/ 1488154 w 12188952"/>
              <a:gd name="connsiteY2" fmla="*/ 3900182 h 6875141"/>
              <a:gd name="connsiteX3" fmla="*/ 1684192 w 12188952"/>
              <a:gd name="connsiteY3" fmla="*/ 3704145 h 6875141"/>
              <a:gd name="connsiteX4" fmla="*/ 1488154 w 12188952"/>
              <a:gd name="connsiteY4" fmla="*/ 3508108 h 6875141"/>
              <a:gd name="connsiteX5" fmla="*/ 12188951 w 12188952"/>
              <a:gd name="connsiteY5" fmla="*/ 3213837 h 6875141"/>
              <a:gd name="connsiteX6" fmla="*/ 11900948 w 12188952"/>
              <a:gd name="connsiteY6" fmla="*/ 3213837 h 6875141"/>
              <a:gd name="connsiteX7" fmla="*/ 10063117 w 12188952"/>
              <a:gd name="connsiteY7" fmla="*/ 5051668 h 6875141"/>
              <a:gd name="connsiteX8" fmla="*/ 10063117 w 12188952"/>
              <a:gd name="connsiteY8" fmla="*/ 6875141 h 6875141"/>
              <a:gd name="connsiteX9" fmla="*/ 12073153 w 12188952"/>
              <a:gd name="connsiteY9" fmla="*/ 6875141 h 6875141"/>
              <a:gd name="connsiteX10" fmla="*/ 12083467 w 12188952"/>
              <a:gd name="connsiteY10" fmla="*/ 6874620 h 6875141"/>
              <a:gd name="connsiteX11" fmla="*/ 12188951 w 12188952"/>
              <a:gd name="connsiteY11" fmla="*/ 6858522 h 6875141"/>
              <a:gd name="connsiteX12" fmla="*/ 12188951 w 12188952"/>
              <a:gd name="connsiteY12" fmla="*/ 6280730 h 6875141"/>
              <a:gd name="connsiteX13" fmla="*/ 12188952 w 12188952"/>
              <a:gd name="connsiteY13" fmla="*/ 6280729 h 6875141"/>
              <a:gd name="connsiteX14" fmla="*/ 12188952 w 12188952"/>
              <a:gd name="connsiteY14" fmla="*/ 3832194 h 6875141"/>
              <a:gd name="connsiteX15" fmla="*/ 12188951 w 12188952"/>
              <a:gd name="connsiteY15" fmla="*/ 3832194 h 6875141"/>
              <a:gd name="connsiteX16" fmla="*/ 0 w 12188952"/>
              <a:gd name="connsiteY16" fmla="*/ 2798382 h 6875141"/>
              <a:gd name="connsiteX17" fmla="*/ 0 w 12188952"/>
              <a:gd name="connsiteY17" fmla="*/ 4217834 h 6875141"/>
              <a:gd name="connsiteX18" fmla="*/ 10291 w 12188952"/>
              <a:gd name="connsiteY18" fmla="*/ 4210345 h 6875141"/>
              <a:gd name="connsiteX19" fmla="*/ 460407 w 12188952"/>
              <a:gd name="connsiteY19" fmla="*/ 3508108 h 6875141"/>
              <a:gd name="connsiteX20" fmla="*/ 10291 w 12188952"/>
              <a:gd name="connsiteY20" fmla="*/ 2805871 h 6875141"/>
              <a:gd name="connsiteX21" fmla="*/ 11563230 w 12188952"/>
              <a:gd name="connsiteY21" fmla="*/ 603215 h 6875141"/>
              <a:gd name="connsiteX22" fmla="*/ 11381044 w 12188952"/>
              <a:gd name="connsiteY22" fmla="*/ 620944 h 6875141"/>
              <a:gd name="connsiteX23" fmla="*/ 11546600 w 12188952"/>
              <a:gd name="connsiteY23" fmla="*/ 1418331 h 6875141"/>
              <a:gd name="connsiteX24" fmla="*/ 12161801 w 12188952"/>
              <a:gd name="connsiteY24" fmla="*/ 1601617 h 6875141"/>
              <a:gd name="connsiteX25" fmla="*/ 12185891 w 12188952"/>
              <a:gd name="connsiteY25" fmla="*/ 1600043 h 6875141"/>
              <a:gd name="connsiteX26" fmla="*/ 12185891 w 12188952"/>
              <a:gd name="connsiteY26" fmla="*/ 795119 h 6875141"/>
              <a:gd name="connsiteX27" fmla="*/ 12178431 w 12188952"/>
              <a:gd name="connsiteY27" fmla="*/ 786500 h 6875141"/>
              <a:gd name="connsiteX28" fmla="*/ 11563230 w 12188952"/>
              <a:gd name="connsiteY28" fmla="*/ 603215 h 6875141"/>
              <a:gd name="connsiteX29" fmla="*/ 1368216 w 12188952"/>
              <a:gd name="connsiteY29" fmla="*/ 0 h 6875141"/>
              <a:gd name="connsiteX30" fmla="*/ 0 w 12188952"/>
              <a:gd name="connsiteY30" fmla="*/ 0 h 6875141"/>
              <a:gd name="connsiteX31" fmla="*/ 0 w 12188952"/>
              <a:gd name="connsiteY31" fmla="*/ 1368215 h 6875141"/>
              <a:gd name="connsiteX32" fmla="*/ 1372241 w 12188952"/>
              <a:gd name="connsiteY32" fmla="*/ 2740456 h 6875141"/>
              <a:gd name="connsiteX33" fmla="*/ 2740456 w 12188952"/>
              <a:gd name="connsiteY33" fmla="*/ 2740456 h 6875141"/>
              <a:gd name="connsiteX34" fmla="*/ 2740456 w 12188952"/>
              <a:gd name="connsiteY34" fmla="*/ 1372240 h 6875141"/>
              <a:gd name="connsiteX35" fmla="*/ 1368216 w 12188952"/>
              <a:gd name="connsiteY35" fmla="*/ 0 h 68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88952" h="6875141">
                <a:moveTo>
                  <a:pt x="1488154" y="3508108"/>
                </a:moveTo>
                <a:cubicBezTo>
                  <a:pt x="1379885" y="3508108"/>
                  <a:pt x="1292116" y="3595877"/>
                  <a:pt x="1292116" y="3704145"/>
                </a:cubicBezTo>
                <a:cubicBezTo>
                  <a:pt x="1292116" y="3812413"/>
                  <a:pt x="1379885" y="3900182"/>
                  <a:pt x="1488154" y="3900182"/>
                </a:cubicBezTo>
                <a:cubicBezTo>
                  <a:pt x="1596423" y="3900182"/>
                  <a:pt x="1684192" y="3812413"/>
                  <a:pt x="1684192" y="3704145"/>
                </a:cubicBezTo>
                <a:cubicBezTo>
                  <a:pt x="1684192" y="3595877"/>
                  <a:pt x="1596423" y="3508108"/>
                  <a:pt x="1488154" y="3508108"/>
                </a:cubicBezTo>
                <a:close/>
                <a:moveTo>
                  <a:pt x="12188951" y="3213837"/>
                </a:moveTo>
                <a:lnTo>
                  <a:pt x="11900948" y="3213837"/>
                </a:lnTo>
                <a:cubicBezTo>
                  <a:pt x="10885931" y="3213837"/>
                  <a:pt x="10063117" y="4036651"/>
                  <a:pt x="10063117" y="5051668"/>
                </a:cubicBezTo>
                <a:lnTo>
                  <a:pt x="10063117" y="6875141"/>
                </a:lnTo>
                <a:lnTo>
                  <a:pt x="12073153" y="6875141"/>
                </a:lnTo>
                <a:lnTo>
                  <a:pt x="12083467" y="6874620"/>
                </a:lnTo>
                <a:lnTo>
                  <a:pt x="12188951" y="6858522"/>
                </a:lnTo>
                <a:lnTo>
                  <a:pt x="12188951" y="6280730"/>
                </a:lnTo>
                <a:lnTo>
                  <a:pt x="12188952" y="6280729"/>
                </a:lnTo>
                <a:lnTo>
                  <a:pt x="12188952" y="3832194"/>
                </a:lnTo>
                <a:lnTo>
                  <a:pt x="12188951" y="3832194"/>
                </a:lnTo>
                <a:close/>
                <a:moveTo>
                  <a:pt x="0" y="2798382"/>
                </a:moveTo>
                <a:lnTo>
                  <a:pt x="0" y="4217834"/>
                </a:lnTo>
                <a:lnTo>
                  <a:pt x="10291" y="4210345"/>
                </a:lnTo>
                <a:cubicBezTo>
                  <a:pt x="100314" y="4143505"/>
                  <a:pt x="460407" y="3854496"/>
                  <a:pt x="460407" y="3508108"/>
                </a:cubicBezTo>
                <a:cubicBezTo>
                  <a:pt x="460407" y="3161721"/>
                  <a:pt x="100314" y="2872711"/>
                  <a:pt x="10291" y="2805871"/>
                </a:cubicBezTo>
                <a:close/>
                <a:moveTo>
                  <a:pt x="11563230" y="603215"/>
                </a:moveTo>
                <a:cubicBezTo>
                  <a:pt x="11455784" y="606833"/>
                  <a:pt x="11381044" y="620944"/>
                  <a:pt x="11381044" y="620944"/>
                </a:cubicBezTo>
                <a:cubicBezTo>
                  <a:pt x="11381044" y="620944"/>
                  <a:pt x="11280695" y="1152426"/>
                  <a:pt x="11546600" y="1418331"/>
                </a:cubicBezTo>
                <a:cubicBezTo>
                  <a:pt x="11712792" y="1584523"/>
                  <a:pt x="11982723" y="1607645"/>
                  <a:pt x="12161801" y="1601617"/>
                </a:cubicBezTo>
                <a:lnTo>
                  <a:pt x="12185891" y="1600043"/>
                </a:lnTo>
                <a:lnTo>
                  <a:pt x="12185891" y="795119"/>
                </a:lnTo>
                <a:lnTo>
                  <a:pt x="12178431" y="786500"/>
                </a:lnTo>
                <a:cubicBezTo>
                  <a:pt x="12012240" y="620309"/>
                  <a:pt x="11742309" y="597187"/>
                  <a:pt x="11563230" y="603215"/>
                </a:cubicBezTo>
                <a:close/>
                <a:moveTo>
                  <a:pt x="1368216" y="0"/>
                </a:moveTo>
                <a:lnTo>
                  <a:pt x="0" y="0"/>
                </a:lnTo>
                <a:lnTo>
                  <a:pt x="0" y="1368215"/>
                </a:lnTo>
                <a:cubicBezTo>
                  <a:pt x="0" y="2126091"/>
                  <a:pt x="614365" y="2740456"/>
                  <a:pt x="1372241" y="2740456"/>
                </a:cubicBezTo>
                <a:lnTo>
                  <a:pt x="2740456" y="2740456"/>
                </a:lnTo>
                <a:lnTo>
                  <a:pt x="2740456" y="1372240"/>
                </a:lnTo>
                <a:cubicBezTo>
                  <a:pt x="2740456" y="614365"/>
                  <a:pt x="2126092" y="0"/>
                  <a:pt x="1368216" y="0"/>
                </a:cubicBezTo>
                <a:close/>
              </a:path>
            </a:pathLst>
          </a:cu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24" name="Background Fill">
            <a:extLst>
              <a:ext uri="{FF2B5EF4-FFF2-40B4-BE49-F238E27FC236}">
                <a16:creationId xmlns:a16="http://schemas.microsoft.com/office/drawing/2014/main" id="{681F9FCB-1E38-43E9-8567-6292F4842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Imagem 3" descr="Tabela&#10;&#10;Descrição gerada automaticamente">
            <a:extLst>
              <a:ext uri="{FF2B5EF4-FFF2-40B4-BE49-F238E27FC236}">
                <a16:creationId xmlns:a16="http://schemas.microsoft.com/office/drawing/2014/main" id="{6251F10B-E72C-C56D-2415-A5A33CD6C99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5" r="-1" b="-1"/>
          <a:stretch/>
        </p:blipFill>
        <p:spPr>
          <a:xfrm>
            <a:off x="1530" y="10"/>
            <a:ext cx="12188941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687037D-D197-4CDD-BB5E-43AEE9E53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524" y="3205874"/>
            <a:ext cx="12188952" cy="365212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C740109-1530-2E32-8DF9-AD378FC4B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41" y="4114799"/>
            <a:ext cx="6744188" cy="201399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Estufa Cotada</a:t>
            </a:r>
          </a:p>
        </p:txBody>
      </p:sp>
    </p:spTree>
    <p:extLst>
      <p:ext uri="{BB962C8B-B14F-4D97-AF65-F5344CB8AC3E}">
        <p14:creationId xmlns:p14="http://schemas.microsoft.com/office/powerpoint/2010/main" val="129955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ropicVTI">
  <a:themeElements>
    <a:clrScheme name="AnalogousFromDarkSeedLeftStep">
      <a:dk1>
        <a:srgbClr val="000000"/>
      </a:dk1>
      <a:lt1>
        <a:srgbClr val="FFFFFF"/>
      </a:lt1>
      <a:dk2>
        <a:srgbClr val="2C3A21"/>
      </a:dk2>
      <a:lt2>
        <a:srgbClr val="E8E3E2"/>
      </a:lt2>
      <a:accent1>
        <a:srgbClr val="24AED7"/>
      </a:accent1>
      <a:accent2>
        <a:srgbClr val="14B597"/>
      </a:accent2>
      <a:accent3>
        <a:srgbClr val="21B85C"/>
      </a:accent3>
      <a:accent4>
        <a:srgbClr val="18BA14"/>
      </a:accent4>
      <a:accent5>
        <a:srgbClr val="61B520"/>
      </a:accent5>
      <a:accent6>
        <a:srgbClr val="94AB13"/>
      </a:accent6>
      <a:hlink>
        <a:srgbClr val="4B9331"/>
      </a:hlink>
      <a:folHlink>
        <a:srgbClr val="7F7F7F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406</Words>
  <Application>Microsoft Office PowerPoint</Application>
  <PresentationFormat>Widescreen</PresentationFormat>
  <Paragraphs>49</Paragraphs>
  <Slides>14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8" baseType="lpstr">
      <vt:lpstr>Aptos</vt:lpstr>
      <vt:lpstr>Arial</vt:lpstr>
      <vt:lpstr>Gill Sans Nova</vt:lpstr>
      <vt:lpstr>TropicVTI</vt:lpstr>
      <vt:lpstr>PROJETO PARA CONSTRUÇÃO DE UMA EDIFICAÇÃO E UMA ESTUFA AGRÍCOLA DESTINADAS ÀS PESQUISAS DA INSTITUIÇÃO</vt:lpstr>
      <vt:lpstr>Introdução</vt:lpstr>
      <vt:lpstr>Dados Técnicos</vt:lpstr>
      <vt:lpstr>Croqui da Gleba </vt:lpstr>
      <vt:lpstr>Edificação - Desenho</vt:lpstr>
      <vt:lpstr>Edificação - AutoCAD</vt:lpstr>
      <vt:lpstr>Corte Transversal e Longitudinal</vt:lpstr>
      <vt:lpstr>Fachada Principal </vt:lpstr>
      <vt:lpstr>Estufa Cotada</vt:lpstr>
      <vt:lpstr>Perspectiva Isométrica da Estufa</vt:lpstr>
      <vt:lpstr>Casa de Máquinas</vt:lpstr>
      <vt:lpstr>Conclusão</vt:lpstr>
      <vt:lpstr>Conclusão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Rogério Nunes</dc:creator>
  <cp:lastModifiedBy>Rogério Nunes</cp:lastModifiedBy>
  <cp:revision>3</cp:revision>
  <dcterms:created xsi:type="dcterms:W3CDTF">2024-11-26T13:10:10Z</dcterms:created>
  <dcterms:modified xsi:type="dcterms:W3CDTF">2024-11-27T11:10:36Z</dcterms:modified>
</cp:coreProperties>
</file>